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9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location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1.0%20kips\1\structure_physic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SAP%202000\Trials\0.16-4%20kips\1\location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Initial</a:t>
            </a:r>
            <a:r>
              <a:rPr lang="en-US" baseline="0" dirty="0" smtClean="0"/>
              <a:t> Construction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9.586351706036747E-2"/>
          <c:y val="2.8252405949256341E-2"/>
          <c:w val="0.89493979370999666"/>
          <c:h val="0.8326195683872849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spPr>
            <a:ln>
              <a:solidFill>
                <a:schemeClr val="accent5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structure_physics!$B$1:$B$140</c:f>
              <c:numCache>
                <c:formatCode>General</c:formatCode>
                <c:ptCount val="140"/>
                <c:pt idx="11">
                  <c:v>1.35906965588299E-2</c:v>
                </c:pt>
                <c:pt idx="12">
                  <c:v>1.35906965588299E-2</c:v>
                </c:pt>
                <c:pt idx="13">
                  <c:v>1.35906965588299E-2</c:v>
                </c:pt>
                <c:pt idx="14">
                  <c:v>1.35906965588299E-2</c:v>
                </c:pt>
                <c:pt idx="15">
                  <c:v>1.35906965588299E-2</c:v>
                </c:pt>
                <c:pt idx="16">
                  <c:v>1.35906965588299E-2</c:v>
                </c:pt>
                <c:pt idx="17">
                  <c:v>1.35906965588299E-2</c:v>
                </c:pt>
                <c:pt idx="18">
                  <c:v>1.35906965588299E-2</c:v>
                </c:pt>
                <c:pt idx="19">
                  <c:v>1.35906965588299E-2</c:v>
                </c:pt>
                <c:pt idx="20">
                  <c:v>1.35906965588299E-2</c:v>
                </c:pt>
                <c:pt idx="21">
                  <c:v>1.35906965588299E-2</c:v>
                </c:pt>
                <c:pt idx="22">
                  <c:v>1.35906965588299E-2</c:v>
                </c:pt>
                <c:pt idx="23">
                  <c:v>1.35906965588299E-2</c:v>
                </c:pt>
                <c:pt idx="24">
                  <c:v>2.2481298569114402E-2</c:v>
                </c:pt>
                <c:pt idx="25">
                  <c:v>3.13647325196603E-2</c:v>
                </c:pt>
                <c:pt idx="26">
                  <c:v>4.0236880545407902E-2</c:v>
                </c:pt>
                <c:pt idx="27">
                  <c:v>4.90941307333604E-2</c:v>
                </c:pt>
                <c:pt idx="28">
                  <c:v>5.7933377122584097E-2</c:v>
                </c:pt>
                <c:pt idx="29">
                  <c:v>6.87302984959937E-2</c:v>
                </c:pt>
                <c:pt idx="30">
                  <c:v>7.8329290130177198E-2</c:v>
                </c:pt>
                <c:pt idx="31">
                  <c:v>8.8073366864001995E-2</c:v>
                </c:pt>
                <c:pt idx="32">
                  <c:v>9.7960168353312393E-2</c:v>
                </c:pt>
                <c:pt idx="33">
                  <c:v>0.107982293331385</c:v>
                </c:pt>
                <c:pt idx="34">
                  <c:v>0.14269585884588201</c:v>
                </c:pt>
                <c:pt idx="35">
                  <c:v>0.10409059411706099</c:v>
                </c:pt>
                <c:pt idx="36">
                  <c:v>9.7114946819328404E-2</c:v>
                </c:pt>
                <c:pt idx="37">
                  <c:v>9.0237252751527594E-2</c:v>
                </c:pt>
                <c:pt idx="38">
                  <c:v>8.3463769416368294E-2</c:v>
                </c:pt>
                <c:pt idx="39">
                  <c:v>7.67989688542908E-2</c:v>
                </c:pt>
                <c:pt idx="40">
                  <c:v>7.0245821312857601E-2</c:v>
                </c:pt>
                <c:pt idx="41">
                  <c:v>6.3806244305951706E-2</c:v>
                </c:pt>
                <c:pt idx="42">
                  <c:v>5.7481836473895903E-2</c:v>
                </c:pt>
                <c:pt idx="43">
                  <c:v>5.1275123205464297E-2</c:v>
                </c:pt>
                <c:pt idx="44">
                  <c:v>4.5191767757801399E-2</c:v>
                </c:pt>
                <c:pt idx="45">
                  <c:v>4.5191767757801399E-2</c:v>
                </c:pt>
                <c:pt idx="46">
                  <c:v>4.5191767757801399E-2</c:v>
                </c:pt>
                <c:pt idx="47">
                  <c:v>4.5191767757801399E-2</c:v>
                </c:pt>
                <c:pt idx="48">
                  <c:v>4.5191767757801399E-2</c:v>
                </c:pt>
                <c:pt idx="49">
                  <c:v>4.5191767757801399E-2</c:v>
                </c:pt>
                <c:pt idx="50">
                  <c:v>4.5191767757801399E-2</c:v>
                </c:pt>
                <c:pt idx="51">
                  <c:v>4.5191767757801399E-2</c:v>
                </c:pt>
                <c:pt idx="52">
                  <c:v>4.5191767757801399E-2</c:v>
                </c:pt>
                <c:pt idx="53">
                  <c:v>4.5191767757801399E-2</c:v>
                </c:pt>
                <c:pt idx="54">
                  <c:v>4.5191767757801399E-2</c:v>
                </c:pt>
                <c:pt idx="55">
                  <c:v>4.5191767757801399E-2</c:v>
                </c:pt>
                <c:pt idx="56">
                  <c:v>4.5191767757801399E-2</c:v>
                </c:pt>
                <c:pt idx="57">
                  <c:v>5.3945687771496401E-2</c:v>
                </c:pt>
                <c:pt idx="58">
                  <c:v>6.2908396401447103E-2</c:v>
                </c:pt>
                <c:pt idx="59">
                  <c:v>7.2066359763755597E-2</c:v>
                </c:pt>
                <c:pt idx="60">
                  <c:v>8.1417294695065701E-2</c:v>
                </c:pt>
                <c:pt idx="61">
                  <c:v>9.0962221531882007E-2</c:v>
                </c:pt>
                <c:pt idx="62">
                  <c:v>0.10070172820206499</c:v>
                </c:pt>
                <c:pt idx="63">
                  <c:v>0.110634070601175</c:v>
                </c:pt>
                <c:pt idx="64">
                  <c:v>0.12075414458570401</c:v>
                </c:pt>
                <c:pt idx="65">
                  <c:v>0.13105290170514</c:v>
                </c:pt>
                <c:pt idx="66">
                  <c:v>0.14269585884588201</c:v>
                </c:pt>
                <c:pt idx="67">
                  <c:v>0.14594741451677201</c:v>
                </c:pt>
                <c:pt idx="68">
                  <c:v>0.15005124240818801</c:v>
                </c:pt>
                <c:pt idx="69">
                  <c:v>0.155044794854519</c:v>
                </c:pt>
                <c:pt idx="70">
                  <c:v>0.16096307180052699</c:v>
                </c:pt>
                <c:pt idx="71">
                  <c:v>0.16783685660622</c:v>
                </c:pt>
                <c:pt idx="72">
                  <c:v>0.175691290532075</c:v>
                </c:pt>
                <c:pt idx="73">
                  <c:v>0.18454482362017199</c:v>
                </c:pt>
                <c:pt idx="74">
                  <c:v>0.19440852114566101</c:v>
                </c:pt>
                <c:pt idx="75">
                  <c:v>0.20528566160446601</c:v>
                </c:pt>
                <c:pt idx="76">
                  <c:v>0.220170239626992</c:v>
                </c:pt>
                <c:pt idx="77">
                  <c:v>0.292065279017024</c:v>
                </c:pt>
                <c:pt idx="78">
                  <c:v>0.20270933686380499</c:v>
                </c:pt>
                <c:pt idx="79">
                  <c:v>0.19092035790006001</c:v>
                </c:pt>
                <c:pt idx="80">
                  <c:v>0.182879789628282</c:v>
                </c:pt>
                <c:pt idx="81">
                  <c:v>0.175385541725848</c:v>
                </c:pt>
                <c:pt idx="82">
                  <c:v>0.16843855226891499</c:v>
                </c:pt>
                <c:pt idx="83">
                  <c:v>0.162036594500024</c:v>
                </c:pt>
                <c:pt idx="84">
                  <c:v>0.15617454766935601</c:v>
                </c:pt>
                <c:pt idx="85">
                  <c:v>0.15084473586708699</c:v>
                </c:pt>
                <c:pt idx="86">
                  <c:v>0.14603734324635201</c:v>
                </c:pt>
                <c:pt idx="87">
                  <c:v>0.14174090930803701</c:v>
                </c:pt>
                <c:pt idx="88">
                  <c:v>0.13423471034919099</c:v>
                </c:pt>
                <c:pt idx="89">
                  <c:v>0.12693657884443499</c:v>
                </c:pt>
                <c:pt idx="90">
                  <c:v>0.11986018910330599</c:v>
                </c:pt>
                <c:pt idx="91">
                  <c:v>0.11145649565355301</c:v>
                </c:pt>
                <c:pt idx="92">
                  <c:v>0.105017000815</c:v>
                </c:pt>
                <c:pt idx="93">
                  <c:v>9.8798988748707794E-2</c:v>
                </c:pt>
                <c:pt idx="94">
                  <c:v>9.28137028322705E-2</c:v>
                </c:pt>
                <c:pt idx="95">
                  <c:v>8.7072460891860506E-2</c:v>
                </c:pt>
                <c:pt idx="96">
                  <c:v>8.1587324766104197E-2</c:v>
                </c:pt>
                <c:pt idx="97">
                  <c:v>7.6371960644856199E-2</c:v>
                </c:pt>
                <c:pt idx="98">
                  <c:v>7.6371960644856199E-2</c:v>
                </c:pt>
                <c:pt idx="99">
                  <c:v>7.6371960644856199E-2</c:v>
                </c:pt>
                <c:pt idx="100">
                  <c:v>7.6371960644856199E-2</c:v>
                </c:pt>
                <c:pt idx="101">
                  <c:v>7.6371960644856199E-2</c:v>
                </c:pt>
                <c:pt idx="102">
                  <c:v>7.6371960644856199E-2</c:v>
                </c:pt>
                <c:pt idx="103">
                  <c:v>7.6371960644856199E-2</c:v>
                </c:pt>
                <c:pt idx="104">
                  <c:v>7.6371960644856199E-2</c:v>
                </c:pt>
                <c:pt idx="105">
                  <c:v>7.6371960644856199E-2</c:v>
                </c:pt>
                <c:pt idx="106">
                  <c:v>7.6371960644856199E-2</c:v>
                </c:pt>
                <c:pt idx="107">
                  <c:v>7.6371960644856199E-2</c:v>
                </c:pt>
                <c:pt idx="108">
                  <c:v>7.6371960644856199E-2</c:v>
                </c:pt>
                <c:pt idx="109">
                  <c:v>7.6371960644856199E-2</c:v>
                </c:pt>
                <c:pt idx="110">
                  <c:v>8.3912168456643704E-2</c:v>
                </c:pt>
                <c:pt idx="111">
                  <c:v>9.1926866176883504E-2</c:v>
                </c:pt>
                <c:pt idx="112">
                  <c:v>0.100375438030292</c:v>
                </c:pt>
                <c:pt idx="113">
                  <c:v>0.109228031062721</c:v>
                </c:pt>
                <c:pt idx="114">
                  <c:v>0.120103767659457</c:v>
                </c:pt>
                <c:pt idx="115">
                  <c:v>0.12997348167674799</c:v>
                </c:pt>
                <c:pt idx="116">
                  <c:v>0.14024934038829001</c:v>
                </c:pt>
                <c:pt idx="117">
                  <c:v>0.150916364762017</c:v>
                </c:pt>
                <c:pt idx="118">
                  <c:v>0.161956953831286</c:v>
                </c:pt>
                <c:pt idx="119">
                  <c:v>0.17334999131361101</c:v>
                </c:pt>
                <c:pt idx="120">
                  <c:v>0.17933253244386299</c:v>
                </c:pt>
                <c:pt idx="121">
                  <c:v>0.18626736514574199</c:v>
                </c:pt>
                <c:pt idx="122">
                  <c:v>0.194192154137626</c:v>
                </c:pt>
                <c:pt idx="123">
                  <c:v>0.205337395235485</c:v>
                </c:pt>
                <c:pt idx="124">
                  <c:v>0.215982421671885</c:v>
                </c:pt>
                <c:pt idx="125">
                  <c:v>0.22786457256750001</c:v>
                </c:pt>
                <c:pt idx="126">
                  <c:v>0.24102866519150101</c:v>
                </c:pt>
                <c:pt idx="127">
                  <c:v>0.25551372607786998</c:v>
                </c:pt>
                <c:pt idx="128">
                  <c:v>0.271352092347312</c:v>
                </c:pt>
                <c:pt idx="129">
                  <c:v>0.292065279017024</c:v>
                </c:pt>
                <c:pt idx="130">
                  <c:v>0.289261099301582</c:v>
                </c:pt>
                <c:pt idx="131">
                  <c:v>0.287059223467591</c:v>
                </c:pt>
                <c:pt idx="132">
                  <c:v>0.28567449150306401</c:v>
                </c:pt>
                <c:pt idx="133">
                  <c:v>0.28540399647577003</c:v>
                </c:pt>
                <c:pt idx="134">
                  <c:v>0.29148245005185502</c:v>
                </c:pt>
                <c:pt idx="135">
                  <c:v>0.29614649669318399</c:v>
                </c:pt>
                <c:pt idx="136">
                  <c:v>0.303870112624124</c:v>
                </c:pt>
                <c:pt idx="137">
                  <c:v>0.32201383645902498</c:v>
                </c:pt>
                <c:pt idx="138">
                  <c:v>0.34951030682141299</c:v>
                </c:pt>
                <c:pt idx="139">
                  <c:v>0.384968964971109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marker>
            <c:symbol val="none"/>
          </c:marker>
          <c:val>
            <c:numRef>
              <c:f>structure_physics!$D$1:$D$140</c:f>
              <c:numCache>
                <c:formatCode>General</c:formatCode>
                <c:ptCount val="140"/>
                <c:pt idx="34">
                  <c:v>1.41730294715601E-2</c:v>
                </c:pt>
                <c:pt idx="35">
                  <c:v>1.4057261152897601E-2</c:v>
                </c:pt>
                <c:pt idx="36">
                  <c:v>1.40434691062038E-2</c:v>
                </c:pt>
                <c:pt idx="37">
                  <c:v>1.40320673035528E-2</c:v>
                </c:pt>
                <c:pt idx="38">
                  <c:v>1.40227693020398E-2</c:v>
                </c:pt>
                <c:pt idx="39">
                  <c:v>1.4015325850319201E-2</c:v>
                </c:pt>
                <c:pt idx="40">
                  <c:v>1.4009525367458E-2</c:v>
                </c:pt>
                <c:pt idx="41">
                  <c:v>1.40051943100774E-2</c:v>
                </c:pt>
                <c:pt idx="42">
                  <c:v>1.40021974463707E-2</c:v>
                </c:pt>
                <c:pt idx="43">
                  <c:v>1.4000438052615E-2</c:v>
                </c:pt>
                <c:pt idx="44">
                  <c:v>1.3999858044554499E-2</c:v>
                </c:pt>
                <c:pt idx="45">
                  <c:v>1.3999858044554499E-2</c:v>
                </c:pt>
                <c:pt idx="46">
                  <c:v>1.3999858044554499E-2</c:v>
                </c:pt>
                <c:pt idx="47">
                  <c:v>1.3999858044554499E-2</c:v>
                </c:pt>
                <c:pt idx="48">
                  <c:v>1.3999858044554499E-2</c:v>
                </c:pt>
                <c:pt idx="49">
                  <c:v>1.3999858044554499E-2</c:v>
                </c:pt>
                <c:pt idx="50">
                  <c:v>1.3999858044554499E-2</c:v>
                </c:pt>
                <c:pt idx="51">
                  <c:v>1.3999858044554499E-2</c:v>
                </c:pt>
                <c:pt idx="52">
                  <c:v>1.3999858044554499E-2</c:v>
                </c:pt>
                <c:pt idx="53">
                  <c:v>1.3999858044554499E-2</c:v>
                </c:pt>
                <c:pt idx="54">
                  <c:v>1.3999858044554499E-2</c:v>
                </c:pt>
                <c:pt idx="55">
                  <c:v>1.3999858044554499E-2</c:v>
                </c:pt>
                <c:pt idx="56">
                  <c:v>1.3999858044554499E-2</c:v>
                </c:pt>
                <c:pt idx="57">
                  <c:v>1.40006916459201E-2</c:v>
                </c:pt>
                <c:pt idx="58">
                  <c:v>1.40032323595909E-2</c:v>
                </c:pt>
                <c:pt idx="59">
                  <c:v>1.40075998413312E-2</c:v>
                </c:pt>
                <c:pt idx="60">
                  <c:v>1.4013993266535201E-2</c:v>
                </c:pt>
                <c:pt idx="61">
                  <c:v>1.4022690927129501E-2</c:v>
                </c:pt>
                <c:pt idx="62">
                  <c:v>1.40340496141819E-2</c:v>
                </c:pt>
                <c:pt idx="63">
                  <c:v>1.40485037344176E-2</c:v>
                </c:pt>
                <c:pt idx="64">
                  <c:v>1.4066564096001001E-2</c:v>
                </c:pt>
                <c:pt idx="65">
                  <c:v>1.4088816287884999E-2</c:v>
                </c:pt>
                <c:pt idx="66">
                  <c:v>1.41730294715601E-2</c:v>
                </c:pt>
                <c:pt idx="67">
                  <c:v>2.3838048407334798E-2</c:v>
                </c:pt>
                <c:pt idx="68">
                  <c:v>3.3873077072188902E-2</c:v>
                </c:pt>
                <c:pt idx="69">
                  <c:v>4.43263123724284E-2</c:v>
                </c:pt>
                <c:pt idx="70">
                  <c:v>5.5242562971062198E-2</c:v>
                </c:pt>
                <c:pt idx="71">
                  <c:v>6.6662761576656404E-2</c:v>
                </c:pt>
                <c:pt idx="72">
                  <c:v>7.8623477847453493E-2</c:v>
                </c:pt>
                <c:pt idx="73">
                  <c:v>9.1156432046699001E-2</c:v>
                </c:pt>
                <c:pt idx="74">
                  <c:v>0.104288009655433</c:v>
                </c:pt>
                <c:pt idx="75">
                  <c:v>0.118038777189945</c:v>
                </c:pt>
                <c:pt idx="76">
                  <c:v>0.13430396087117399</c:v>
                </c:pt>
                <c:pt idx="77">
                  <c:v>0.19399900829804001</c:v>
                </c:pt>
                <c:pt idx="78">
                  <c:v>0.12819273917198201</c:v>
                </c:pt>
                <c:pt idx="79">
                  <c:v>0.11590887877674801</c:v>
                </c:pt>
                <c:pt idx="80">
                  <c:v>0.106108199000944</c:v>
                </c:pt>
                <c:pt idx="81">
                  <c:v>9.6659509195743995E-2</c:v>
                </c:pt>
                <c:pt idx="82">
                  <c:v>8.75585753980829E-2</c:v>
                </c:pt>
                <c:pt idx="83">
                  <c:v>7.8799132236842595E-2</c:v>
                </c:pt>
                <c:pt idx="84">
                  <c:v>7.0373511278046599E-2</c:v>
                </c:pt>
                <c:pt idx="85">
                  <c:v>6.22735786517776E-2</c:v>
                </c:pt>
                <c:pt idx="86">
                  <c:v>5.4492245787268398E-2</c:v>
                </c:pt>
                <c:pt idx="87">
                  <c:v>4.7026102891064299E-2</c:v>
                </c:pt>
                <c:pt idx="88">
                  <c:v>4.7107907750511602E-2</c:v>
                </c:pt>
                <c:pt idx="89">
                  <c:v>4.7187106577243502E-2</c:v>
                </c:pt>
                <c:pt idx="90">
                  <c:v>4.7261297925557201E-2</c:v>
                </c:pt>
                <c:pt idx="91">
                  <c:v>4.6601762846481397E-2</c:v>
                </c:pt>
                <c:pt idx="92">
                  <c:v>4.6661389337982799E-2</c:v>
                </c:pt>
                <c:pt idx="93">
                  <c:v>4.6711514269669401E-2</c:v>
                </c:pt>
                <c:pt idx="94">
                  <c:v>4.6751331195360103E-2</c:v>
                </c:pt>
                <c:pt idx="95">
                  <c:v>4.6780215830676798E-2</c:v>
                </c:pt>
                <c:pt idx="96">
                  <c:v>4.6797723873515502E-2</c:v>
                </c:pt>
                <c:pt idx="97">
                  <c:v>4.68035893983327E-2</c:v>
                </c:pt>
                <c:pt idx="98">
                  <c:v>4.68035893983327E-2</c:v>
                </c:pt>
                <c:pt idx="99">
                  <c:v>4.68035893983327E-2</c:v>
                </c:pt>
                <c:pt idx="100">
                  <c:v>4.68035893983327E-2</c:v>
                </c:pt>
                <c:pt idx="101">
                  <c:v>4.68035893983327E-2</c:v>
                </c:pt>
                <c:pt idx="102">
                  <c:v>4.68035893983327E-2</c:v>
                </c:pt>
                <c:pt idx="103">
                  <c:v>4.68035893983327E-2</c:v>
                </c:pt>
                <c:pt idx="104">
                  <c:v>4.68035893983327E-2</c:v>
                </c:pt>
                <c:pt idx="105">
                  <c:v>4.68035893983327E-2</c:v>
                </c:pt>
                <c:pt idx="106">
                  <c:v>4.68035893983327E-2</c:v>
                </c:pt>
                <c:pt idx="107">
                  <c:v>4.68035893983327E-2</c:v>
                </c:pt>
                <c:pt idx="108">
                  <c:v>4.68035893983327E-2</c:v>
                </c:pt>
                <c:pt idx="109">
                  <c:v>4.68035893983327E-2</c:v>
                </c:pt>
                <c:pt idx="110">
                  <c:v>4.6795174142565801E-2</c:v>
                </c:pt>
                <c:pt idx="111">
                  <c:v>4.67701108542957E-2</c:v>
                </c:pt>
                <c:pt idx="112">
                  <c:v>4.6728947945787198E-2</c:v>
                </c:pt>
                <c:pt idx="113">
                  <c:v>4.6672602647530897E-2</c:v>
                </c:pt>
                <c:pt idx="114">
                  <c:v>4.7339303798805701E-2</c:v>
                </c:pt>
                <c:pt idx="115">
                  <c:v>4.7259685811178398E-2</c:v>
                </c:pt>
                <c:pt idx="116">
                  <c:v>4.7170286183198497E-2</c:v>
                </c:pt>
                <c:pt idx="117">
                  <c:v>4.70749716922165E-2</c:v>
                </c:pt>
                <c:pt idx="118">
                  <c:v>4.6978276062577297E-2</c:v>
                </c:pt>
                <c:pt idx="119">
                  <c:v>4.6885389740922601E-2</c:v>
                </c:pt>
                <c:pt idx="120">
                  <c:v>5.7759598766932603E-2</c:v>
                </c:pt>
                <c:pt idx="121">
                  <c:v>6.9237532814715202E-2</c:v>
                </c:pt>
                <c:pt idx="122">
                  <c:v>8.1332037453347203E-2</c:v>
                </c:pt>
                <c:pt idx="123">
                  <c:v>9.5135293008585198E-2</c:v>
                </c:pt>
                <c:pt idx="124">
                  <c:v>0.10899162512985699</c:v>
                </c:pt>
                <c:pt idx="125">
                  <c:v>0.12367537234765801</c:v>
                </c:pt>
                <c:pt idx="126">
                  <c:v>0.13923487576551799</c:v>
                </c:pt>
                <c:pt idx="127">
                  <c:v>0.15571556922101901</c:v>
                </c:pt>
                <c:pt idx="128">
                  <c:v>0.17315866768406701</c:v>
                </c:pt>
                <c:pt idx="129">
                  <c:v>0.19399900829804001</c:v>
                </c:pt>
                <c:pt idx="130">
                  <c:v>0.200242746052263</c:v>
                </c:pt>
                <c:pt idx="131">
                  <c:v>0.20786906561148999</c:v>
                </c:pt>
                <c:pt idx="132">
                  <c:v>0.21708699643521501</c:v>
                </c:pt>
                <c:pt idx="133">
                  <c:v>0.228137570260072</c:v>
                </c:pt>
                <c:pt idx="134">
                  <c:v>0.24525790928890501</c:v>
                </c:pt>
                <c:pt idx="135">
                  <c:v>0.26211126491686998</c:v>
                </c:pt>
                <c:pt idx="136">
                  <c:v>0.282104779389307</c:v>
                </c:pt>
                <c:pt idx="137">
                  <c:v>0.31132824089458</c:v>
                </c:pt>
                <c:pt idx="138">
                  <c:v>0.34619834089607299</c:v>
                </c:pt>
                <c:pt idx="139">
                  <c:v>0.38374296251376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structure_physics!$F$1:$F$140</c:f>
              <c:numCache>
                <c:formatCode>General</c:formatCode>
                <c:ptCount val="140"/>
                <c:pt idx="77">
                  <c:v>1.32538268236307E-2</c:v>
                </c:pt>
                <c:pt idx="78">
                  <c:v>1.2990695820891201E-2</c:v>
                </c:pt>
                <c:pt idx="79">
                  <c:v>1.29359280367474E-2</c:v>
                </c:pt>
                <c:pt idx="80">
                  <c:v>1.2872072821821E-2</c:v>
                </c:pt>
                <c:pt idx="81">
                  <c:v>1.28208892570021E-2</c:v>
                </c:pt>
                <c:pt idx="82">
                  <c:v>1.27809546371803E-2</c:v>
                </c:pt>
                <c:pt idx="83">
                  <c:v>1.2750888046822E-2</c:v>
                </c:pt>
                <c:pt idx="84">
                  <c:v>1.2729370827897201E-2</c:v>
                </c:pt>
                <c:pt idx="85">
                  <c:v>1.27151632501955E-2</c:v>
                </c:pt>
                <c:pt idx="86">
                  <c:v>1.27071173473351E-2</c:v>
                </c:pt>
                <c:pt idx="87">
                  <c:v>1.2704186038036301E-2</c:v>
                </c:pt>
                <c:pt idx="88">
                  <c:v>1.2863484308714399E-2</c:v>
                </c:pt>
                <c:pt idx="89">
                  <c:v>1.3006230751271299E-2</c:v>
                </c:pt>
                <c:pt idx="90">
                  <c:v>1.31323466136845E-2</c:v>
                </c:pt>
                <c:pt idx="91">
                  <c:v>1.33391600540573E-2</c:v>
                </c:pt>
                <c:pt idx="92">
                  <c:v>1.34129483515347E-2</c:v>
                </c:pt>
                <c:pt idx="93">
                  <c:v>1.3473324233247401E-2</c:v>
                </c:pt>
                <c:pt idx="94">
                  <c:v>1.35202854858741E-2</c:v>
                </c:pt>
                <c:pt idx="95">
                  <c:v>1.355383042184E-2</c:v>
                </c:pt>
                <c:pt idx="96">
                  <c:v>1.35739578535442E-2</c:v>
                </c:pt>
                <c:pt idx="97">
                  <c:v>1.35806670754511E-2</c:v>
                </c:pt>
                <c:pt idx="98">
                  <c:v>1.35806670754511E-2</c:v>
                </c:pt>
                <c:pt idx="99">
                  <c:v>1.35806670754511E-2</c:v>
                </c:pt>
                <c:pt idx="100">
                  <c:v>1.35806670754511E-2</c:v>
                </c:pt>
                <c:pt idx="101">
                  <c:v>1.35806670754511E-2</c:v>
                </c:pt>
                <c:pt idx="102">
                  <c:v>1.35806670754511E-2</c:v>
                </c:pt>
                <c:pt idx="103">
                  <c:v>1.35806670754511E-2</c:v>
                </c:pt>
                <c:pt idx="104">
                  <c:v>1.35806670754511E-2</c:v>
                </c:pt>
                <c:pt idx="105">
                  <c:v>1.35806670754511E-2</c:v>
                </c:pt>
                <c:pt idx="106">
                  <c:v>1.35806670754511E-2</c:v>
                </c:pt>
                <c:pt idx="107">
                  <c:v>1.35806670754511E-2</c:v>
                </c:pt>
                <c:pt idx="108">
                  <c:v>1.35806670754511E-2</c:v>
                </c:pt>
                <c:pt idx="109">
                  <c:v>1.35806670754511E-2</c:v>
                </c:pt>
                <c:pt idx="110">
                  <c:v>1.35710361077924E-2</c:v>
                </c:pt>
                <c:pt idx="111">
                  <c:v>1.3542143687554801E-2</c:v>
                </c:pt>
                <c:pt idx="112">
                  <c:v>1.3493991273291501E-2</c:v>
                </c:pt>
                <c:pt idx="113">
                  <c:v>1.3426581330791099E-2</c:v>
                </c:pt>
                <c:pt idx="114">
                  <c:v>1.32386337991329E-2</c:v>
                </c:pt>
                <c:pt idx="115">
                  <c:v>1.3103813032393699E-2</c:v>
                </c:pt>
                <c:pt idx="116">
                  <c:v>1.2944463830137301E-2</c:v>
                </c:pt>
                <c:pt idx="117">
                  <c:v>1.2760588403236101E-2</c:v>
                </c:pt>
                <c:pt idx="118">
                  <c:v>1.25522480913823E-2</c:v>
                </c:pt>
                <c:pt idx="119">
                  <c:v>1.2319564087188499E-2</c:v>
                </c:pt>
                <c:pt idx="120">
                  <c:v>1.23204839904845E-2</c:v>
                </c:pt>
                <c:pt idx="121">
                  <c:v>1.2331982459857199E-2</c:v>
                </c:pt>
                <c:pt idx="122">
                  <c:v>1.2356578798793301E-2</c:v>
                </c:pt>
                <c:pt idx="123">
                  <c:v>1.2313504575032899E-2</c:v>
                </c:pt>
                <c:pt idx="124">
                  <c:v>1.2376493786252401E-2</c:v>
                </c:pt>
                <c:pt idx="125">
                  <c:v>1.2467793693617E-2</c:v>
                </c:pt>
                <c:pt idx="126">
                  <c:v>1.2592441642795899E-2</c:v>
                </c:pt>
                <c:pt idx="127">
                  <c:v>1.27556210367815E-2</c:v>
                </c:pt>
                <c:pt idx="128">
                  <c:v>1.2962489969966001E-2</c:v>
                </c:pt>
                <c:pt idx="129">
                  <c:v>1.32538268236307E-2</c:v>
                </c:pt>
                <c:pt idx="130">
                  <c:v>2.2930471207488999E-2</c:v>
                </c:pt>
                <c:pt idx="131">
                  <c:v>3.3567153425405498E-2</c:v>
                </c:pt>
                <c:pt idx="132">
                  <c:v>4.5321895327610599E-2</c:v>
                </c:pt>
                <c:pt idx="133">
                  <c:v>5.8369255902220002E-2</c:v>
                </c:pt>
                <c:pt idx="134">
                  <c:v>7.3690657057413206E-2</c:v>
                </c:pt>
                <c:pt idx="135">
                  <c:v>9.0434419888018105E-2</c:v>
                </c:pt>
                <c:pt idx="136">
                  <c:v>0.109352077514386</c:v>
                </c:pt>
                <c:pt idx="137">
                  <c:v>0.13275112814328099</c:v>
                </c:pt>
                <c:pt idx="138">
                  <c:v>0.16016462208210799</c:v>
                </c:pt>
                <c:pt idx="139">
                  <c:v>0.19057068574963601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704192"/>
        <c:axId val="115706112"/>
      </c:lineChart>
      <c:catAx>
        <c:axId val="1157041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5706112"/>
        <c:crosses val="autoZero"/>
        <c:auto val="1"/>
        <c:lblAlgn val="ctr"/>
        <c:lblOffset val="100"/>
        <c:noMultiLvlLbl val="0"/>
      </c:catAx>
      <c:valAx>
        <c:axId val="11570611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570419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13081134595017729"/>
          <c:y val="0.35958530183727033"/>
          <c:w val="8.848689966385781E-2"/>
          <c:h val="0.18082913385826771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Failure Point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5.2508518672008106E-2"/>
          <c:y val="3.8550393700787403E-2"/>
          <c:w val="0.9306420085647189"/>
          <c:h val="0.84113123359580055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marker>
            <c:symbol val="none"/>
          </c:marker>
          <c:val>
            <c:numRef>
              <c:f>structure_physics!$B$184:$B$216</c:f>
              <c:numCache>
                <c:formatCode>General</c:formatCode>
                <c:ptCount val="33"/>
                <c:pt idx="0">
                  <c:v>0.13158029427694401</c:v>
                </c:pt>
                <c:pt idx="1">
                  <c:v>0.13871330924367301</c:v>
                </c:pt>
                <c:pt idx="2">
                  <c:v>0.14650617810758501</c:v>
                </c:pt>
                <c:pt idx="3">
                  <c:v>0.157859281842297</c:v>
                </c:pt>
                <c:pt idx="4">
                  <c:v>0.167166731346721</c:v>
                </c:pt>
                <c:pt idx="5">
                  <c:v>0.17720125869638101</c:v>
                </c:pt>
                <c:pt idx="6">
                  <c:v>0.18796344224440401</c:v>
                </c:pt>
                <c:pt idx="7">
                  <c:v>0.199447671497547</c:v>
                </c:pt>
                <c:pt idx="8">
                  <c:v>0.21164194697380601</c:v>
                </c:pt>
                <c:pt idx="9">
                  <c:v>0.22452772919113201</c:v>
                </c:pt>
                <c:pt idx="10">
                  <c:v>0.238104412797529</c:v>
                </c:pt>
                <c:pt idx="11">
                  <c:v>0.25129069516976599</c:v>
                </c:pt>
                <c:pt idx="12">
                  <c:v>0.26616011064971501</c:v>
                </c:pt>
                <c:pt idx="13">
                  <c:v>0.28283225642781501</c:v>
                </c:pt>
                <c:pt idx="14">
                  <c:v>0.30468021376080701</c:v>
                </c:pt>
                <c:pt idx="15">
                  <c:v>0.326289442242786</c:v>
                </c:pt>
                <c:pt idx="16">
                  <c:v>0.350299291061413</c:v>
                </c:pt>
                <c:pt idx="17">
                  <c:v>0.37686737609244197</c:v>
                </c:pt>
                <c:pt idx="18">
                  <c:v>0.41113989301741799</c:v>
                </c:pt>
                <c:pt idx="19">
                  <c:v>0.44478993231894298</c:v>
                </c:pt>
                <c:pt idx="20">
                  <c:v>0.45762731640988302</c:v>
                </c:pt>
                <c:pt idx="21">
                  <c:v>0.46958556431552301</c:v>
                </c:pt>
                <c:pt idx="22">
                  <c:v>0.49134674173771897</c:v>
                </c:pt>
                <c:pt idx="23">
                  <c:v>0.52010422155807801</c:v>
                </c:pt>
                <c:pt idx="24">
                  <c:v>0.57585504020707401</c:v>
                </c:pt>
                <c:pt idx="25">
                  <c:v>0.63471275298181196</c:v>
                </c:pt>
                <c:pt idx="26">
                  <c:v>0.71883810921912505</c:v>
                </c:pt>
                <c:pt idx="27">
                  <c:v>0.84224007564446801</c:v>
                </c:pt>
                <c:pt idx="28">
                  <c:v>1.0305737591209601</c:v>
                </c:pt>
                <c:pt idx="29">
                  <c:v>1.3369490715674801</c:v>
                </c:pt>
                <c:pt idx="30">
                  <c:v>1.87258820675181</c:v>
                </c:pt>
                <c:pt idx="31">
                  <c:v>3.3474796126504498</c:v>
                </c:pt>
                <c:pt idx="32">
                  <c:v>25.3057790459256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/>
              </a:solidFill>
            </a:ln>
          </c:spPr>
          <c:marker>
            <c:symbol val="none"/>
          </c:marker>
          <c:val>
            <c:numRef>
              <c:f>structure_physics!$D$184:$D$216</c:f>
              <c:numCache>
                <c:formatCode>General</c:formatCode>
                <c:ptCount val="33"/>
                <c:pt idx="0">
                  <c:v>9.5478481310250801E-2</c:v>
                </c:pt>
                <c:pt idx="1">
                  <c:v>9.5445594113266002E-2</c:v>
                </c:pt>
                <c:pt idx="2">
                  <c:v>9.5357937085229799E-2</c:v>
                </c:pt>
                <c:pt idx="3">
                  <c:v>9.7724577103114996E-2</c:v>
                </c:pt>
                <c:pt idx="4">
                  <c:v>9.7572592257823096E-2</c:v>
                </c:pt>
                <c:pt idx="5">
                  <c:v>9.7387607072412202E-2</c:v>
                </c:pt>
                <c:pt idx="6">
                  <c:v>9.71835448048506E-2</c:v>
                </c:pt>
                <c:pt idx="7">
                  <c:v>9.6977226598222596E-2</c:v>
                </c:pt>
                <c:pt idx="8">
                  <c:v>9.67883672975271E-2</c:v>
                </c:pt>
                <c:pt idx="9">
                  <c:v>9.6639502304518496E-2</c:v>
                </c:pt>
                <c:pt idx="10">
                  <c:v>0.11265029118014</c:v>
                </c:pt>
                <c:pt idx="11">
                  <c:v>0.128689215522725</c:v>
                </c:pt>
                <c:pt idx="12">
                  <c:v>0.14597002886992699</c:v>
                </c:pt>
                <c:pt idx="13">
                  <c:v>0.16459305123293</c:v>
                </c:pt>
                <c:pt idx="14">
                  <c:v>0.186978249139055</c:v>
                </c:pt>
                <c:pt idx="15">
                  <c:v>0.209356823002845</c:v>
                </c:pt>
                <c:pt idx="16">
                  <c:v>0.23359369852853601</c:v>
                </c:pt>
                <c:pt idx="17">
                  <c:v>0.25983448316020002</c:v>
                </c:pt>
                <c:pt idx="18">
                  <c:v>0.29200737746505701</c:v>
                </c:pt>
                <c:pt idx="19">
                  <c:v>0.32388530490476197</c:v>
                </c:pt>
                <c:pt idx="20">
                  <c:v>0.344864255634937</c:v>
                </c:pt>
                <c:pt idx="21">
                  <c:v>0.366365386503468</c:v>
                </c:pt>
                <c:pt idx="22">
                  <c:v>0.39689394135154399</c:v>
                </c:pt>
                <c:pt idx="23">
                  <c:v>0.43434092676001501</c:v>
                </c:pt>
                <c:pt idx="24">
                  <c:v>0.49516005940966701</c:v>
                </c:pt>
                <c:pt idx="25">
                  <c:v>0.55972658149416998</c:v>
                </c:pt>
                <c:pt idx="26">
                  <c:v>0.64619598500840403</c:v>
                </c:pt>
                <c:pt idx="27">
                  <c:v>0.76623694359973704</c:v>
                </c:pt>
                <c:pt idx="28">
                  <c:v>0.94147034070705704</c:v>
                </c:pt>
                <c:pt idx="29">
                  <c:v>1.2170449130918899</c:v>
                </c:pt>
                <c:pt idx="30">
                  <c:v>1.66840074169549</c:v>
                </c:pt>
                <c:pt idx="31">
                  <c:v>2.9228006452727602</c:v>
                </c:pt>
                <c:pt idx="32">
                  <c:v>21.710927238051202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structure_physics!$F$184:$F$216</c:f>
              <c:numCache>
                <c:formatCode>General</c:formatCode>
                <c:ptCount val="33"/>
                <c:pt idx="0">
                  <c:v>3.0186799241497701E-2</c:v>
                </c:pt>
                <c:pt idx="1">
                  <c:v>3.0027374552060601E-2</c:v>
                </c:pt>
                <c:pt idx="2">
                  <c:v>2.9762257781427302E-2</c:v>
                </c:pt>
                <c:pt idx="3">
                  <c:v>2.9787534019365298E-2</c:v>
                </c:pt>
                <c:pt idx="4">
                  <c:v>2.9264100343286199E-2</c:v>
                </c:pt>
                <c:pt idx="5">
                  <c:v>2.8625274669565201E-2</c:v>
                </c:pt>
                <c:pt idx="6">
                  <c:v>2.7873523457114101E-2</c:v>
                </c:pt>
                <c:pt idx="7">
                  <c:v>2.70125528713916E-2</c:v>
                </c:pt>
                <c:pt idx="8">
                  <c:v>2.60476077630519E-2</c:v>
                </c:pt>
                <c:pt idx="9">
                  <c:v>2.49858913027526E-2</c:v>
                </c:pt>
                <c:pt idx="10">
                  <c:v>2.5859780023582999E-2</c:v>
                </c:pt>
                <c:pt idx="11">
                  <c:v>2.6956653910959399E-2</c:v>
                </c:pt>
                <c:pt idx="12">
                  <c:v>2.83271031295638E-2</c:v>
                </c:pt>
                <c:pt idx="13">
                  <c:v>2.9999157110194501E-2</c:v>
                </c:pt>
                <c:pt idx="14">
                  <c:v>3.2499909479529798E-2</c:v>
                </c:pt>
                <c:pt idx="15">
                  <c:v>3.5050335078433602E-2</c:v>
                </c:pt>
                <c:pt idx="16">
                  <c:v>3.8010022694678097E-2</c:v>
                </c:pt>
                <c:pt idx="17">
                  <c:v>4.1395154811752599E-2</c:v>
                </c:pt>
                <c:pt idx="18">
                  <c:v>4.6179591623289301E-2</c:v>
                </c:pt>
                <c:pt idx="19">
                  <c:v>5.0750643968905197E-2</c:v>
                </c:pt>
                <c:pt idx="20">
                  <c:v>6.6443838755674806E-2</c:v>
                </c:pt>
                <c:pt idx="21">
                  <c:v>8.4042323424761894E-2</c:v>
                </c:pt>
                <c:pt idx="22">
                  <c:v>0.106324814776677</c:v>
                </c:pt>
                <c:pt idx="23">
                  <c:v>0.13319134631638499</c:v>
                </c:pt>
                <c:pt idx="24">
                  <c:v>0.171745832771974</c:v>
                </c:pt>
                <c:pt idx="25">
                  <c:v>0.21533784839724801</c:v>
                </c:pt>
                <c:pt idx="26">
                  <c:v>0.272314160182486</c:v>
                </c:pt>
                <c:pt idx="27">
                  <c:v>0.34974120023271799</c:v>
                </c:pt>
                <c:pt idx="28">
                  <c:v>0.46074423446537699</c:v>
                </c:pt>
                <c:pt idx="29">
                  <c:v>0.63277343969230304</c:v>
                </c:pt>
                <c:pt idx="30">
                  <c:v>0.89836380210646005</c:v>
                </c:pt>
                <c:pt idx="31">
                  <c:v>1.6530846289877099</c:v>
                </c:pt>
                <c:pt idx="32">
                  <c:v>13.083017957589201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structure_physics!$H$184:$H$216</c:f>
              <c:numCache>
                <c:formatCode>General</c:formatCode>
                <c:ptCount val="33"/>
                <c:pt idx="0">
                  <c:v>1.3748879889736301E-2</c:v>
                </c:pt>
                <c:pt idx="1">
                  <c:v>1.37965435878793E-2</c:v>
                </c:pt>
                <c:pt idx="2">
                  <c:v>1.38731666042882E-2</c:v>
                </c:pt>
                <c:pt idx="3">
                  <c:v>1.41016846064713E-2</c:v>
                </c:pt>
                <c:pt idx="4">
                  <c:v>1.42576827535589E-2</c:v>
                </c:pt>
                <c:pt idx="5">
                  <c:v>1.44475121785039E-2</c:v>
                </c:pt>
                <c:pt idx="6">
                  <c:v>1.46713491213792E-2</c:v>
                </c:pt>
                <c:pt idx="7">
                  <c:v>1.4929294448953301E-2</c:v>
                </c:pt>
                <c:pt idx="8">
                  <c:v>1.52213704892439E-2</c:v>
                </c:pt>
                <c:pt idx="9">
                  <c:v>1.5547517730058399E-2</c:v>
                </c:pt>
                <c:pt idx="10">
                  <c:v>1.5855813628413699E-2</c:v>
                </c:pt>
                <c:pt idx="11">
                  <c:v>1.6065569502083401E-2</c:v>
                </c:pt>
                <c:pt idx="12">
                  <c:v>1.6312937099531299E-2</c:v>
                </c:pt>
                <c:pt idx="13">
                  <c:v>1.6604093416361401E-2</c:v>
                </c:pt>
                <c:pt idx="14">
                  <c:v>1.7115607293804899E-2</c:v>
                </c:pt>
                <c:pt idx="15">
                  <c:v>1.7559123517605298E-2</c:v>
                </c:pt>
                <c:pt idx="16">
                  <c:v>1.80778988735645E-2</c:v>
                </c:pt>
                <c:pt idx="17">
                  <c:v>1.8680935801448299E-2</c:v>
                </c:pt>
                <c:pt idx="18">
                  <c:v>1.96187297063843E-2</c:v>
                </c:pt>
                <c:pt idx="19">
                  <c:v>2.04848624026704E-2</c:v>
                </c:pt>
                <c:pt idx="20">
                  <c:v>2.06072539916217E-2</c:v>
                </c:pt>
                <c:pt idx="21">
                  <c:v>2.0573513439375E-2</c:v>
                </c:pt>
                <c:pt idx="22">
                  <c:v>2.0864599039285701E-2</c:v>
                </c:pt>
                <c:pt idx="23">
                  <c:v>2.13398800957031E-2</c:v>
                </c:pt>
                <c:pt idx="24">
                  <c:v>2.28952318356287E-2</c:v>
                </c:pt>
                <c:pt idx="25">
                  <c:v>2.4479459284690499E-2</c:v>
                </c:pt>
                <c:pt idx="26">
                  <c:v>2.7111562944146399E-2</c:v>
                </c:pt>
                <c:pt idx="27">
                  <c:v>3.1449382380113897E-2</c:v>
                </c:pt>
                <c:pt idx="28">
                  <c:v>3.8650746662994402E-2</c:v>
                </c:pt>
                <c:pt idx="29">
                  <c:v>5.1030533126452601E-2</c:v>
                </c:pt>
                <c:pt idx="30">
                  <c:v>0.123852000916328</c:v>
                </c:pt>
                <c:pt idx="31">
                  <c:v>0.32400130561090301</c:v>
                </c:pt>
                <c:pt idx="32">
                  <c:v>3.3006049390785699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253632"/>
        <c:axId val="115255552"/>
      </c:lineChart>
      <c:dateAx>
        <c:axId val="1152536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r>
                  <a:rPr lang="en-US" baseline="0" dirty="0" smtClean="0"/>
                  <a:t> from Final Climb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15255552"/>
        <c:crosses val="autoZero"/>
        <c:auto val="0"/>
        <c:lblOffset val="100"/>
        <c:baseTimeUnit val="days"/>
      </c:dateAx>
      <c:valAx>
        <c:axId val="11525555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52536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6.0635907353686055E-2"/>
          <c:y val="0.34039632545931758"/>
          <c:w val="8.848689966385781E-2"/>
          <c:h val="0.25115157480314959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Robot</a:t>
            </a:r>
            <a:r>
              <a:rPr lang="en-US" baseline="0" dirty="0" smtClean="0"/>
              <a:t> z-height</a:t>
            </a:r>
            <a:endParaRPr lang="en-US" dirty="0"/>
          </a:p>
        </c:rich>
      </c:tx>
      <c:layout>
        <c:manualLayout>
          <c:xMode val="edge"/>
          <c:yMode val="edge"/>
          <c:x val="0.34372721389278393"/>
          <c:y val="2.2727272727272728E-2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repairer_0-height</c:v>
                </c:pt>
              </c:strCache>
            </c:strRef>
          </c:tx>
          <c:marker>
            <c:symbol val="none"/>
          </c:marker>
          <c:val>
            <c:numRef>
              <c:f>Sheet1!$B$2:$B$217</c:f>
              <c:numCache>
                <c:formatCode>General</c:formatCode>
                <c:ptCount val="216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12</c:v>
                </c:pt>
                <c:pt idx="26">
                  <c:v>24</c:v>
                </c:pt>
                <c:pt idx="27">
                  <c:v>36</c:v>
                </c:pt>
                <c:pt idx="28">
                  <c:v>48</c:v>
                </c:pt>
                <c:pt idx="29">
                  <c:v>60</c:v>
                </c:pt>
                <c:pt idx="30">
                  <c:v>72</c:v>
                </c:pt>
                <c:pt idx="31">
                  <c:v>84</c:v>
                </c:pt>
                <c:pt idx="32">
                  <c:v>96</c:v>
                </c:pt>
                <c:pt idx="33">
                  <c:v>108</c:v>
                </c:pt>
                <c:pt idx="34">
                  <c:v>120</c:v>
                </c:pt>
                <c:pt idx="35">
                  <c:v>120</c:v>
                </c:pt>
                <c:pt idx="36">
                  <c:v>108</c:v>
                </c:pt>
                <c:pt idx="37">
                  <c:v>96</c:v>
                </c:pt>
                <c:pt idx="38">
                  <c:v>84</c:v>
                </c:pt>
                <c:pt idx="39">
                  <c:v>72</c:v>
                </c:pt>
                <c:pt idx="40">
                  <c:v>60</c:v>
                </c:pt>
                <c:pt idx="41">
                  <c:v>48</c:v>
                </c:pt>
                <c:pt idx="42">
                  <c:v>36</c:v>
                </c:pt>
                <c:pt idx="43">
                  <c:v>24</c:v>
                </c:pt>
                <c:pt idx="44">
                  <c:v>12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12</c:v>
                </c:pt>
                <c:pt idx="59">
                  <c:v>24</c:v>
                </c:pt>
                <c:pt idx="60">
                  <c:v>36</c:v>
                </c:pt>
                <c:pt idx="61">
                  <c:v>48</c:v>
                </c:pt>
                <c:pt idx="62">
                  <c:v>60</c:v>
                </c:pt>
                <c:pt idx="63">
                  <c:v>72</c:v>
                </c:pt>
                <c:pt idx="64">
                  <c:v>84</c:v>
                </c:pt>
                <c:pt idx="65">
                  <c:v>96</c:v>
                </c:pt>
                <c:pt idx="66">
                  <c:v>108</c:v>
                </c:pt>
                <c:pt idx="67">
                  <c:v>120</c:v>
                </c:pt>
                <c:pt idx="68">
                  <c:v>132</c:v>
                </c:pt>
                <c:pt idx="69">
                  <c:v>144</c:v>
                </c:pt>
                <c:pt idx="70">
                  <c:v>155.99</c:v>
                </c:pt>
                <c:pt idx="71">
                  <c:v>167.99</c:v>
                </c:pt>
                <c:pt idx="72">
                  <c:v>179.99</c:v>
                </c:pt>
                <c:pt idx="73">
                  <c:v>191.99</c:v>
                </c:pt>
                <c:pt idx="74">
                  <c:v>203.99</c:v>
                </c:pt>
                <c:pt idx="75">
                  <c:v>215.99</c:v>
                </c:pt>
                <c:pt idx="76">
                  <c:v>227.99</c:v>
                </c:pt>
                <c:pt idx="77">
                  <c:v>239.99</c:v>
                </c:pt>
                <c:pt idx="78">
                  <c:v>239.99</c:v>
                </c:pt>
                <c:pt idx="79">
                  <c:v>227.99</c:v>
                </c:pt>
                <c:pt idx="80">
                  <c:v>215.99</c:v>
                </c:pt>
                <c:pt idx="81">
                  <c:v>203.99</c:v>
                </c:pt>
                <c:pt idx="82">
                  <c:v>191.99</c:v>
                </c:pt>
                <c:pt idx="83">
                  <c:v>179.99</c:v>
                </c:pt>
                <c:pt idx="84">
                  <c:v>167.99</c:v>
                </c:pt>
                <c:pt idx="85">
                  <c:v>155.99</c:v>
                </c:pt>
                <c:pt idx="86">
                  <c:v>144</c:v>
                </c:pt>
                <c:pt idx="87">
                  <c:v>132</c:v>
                </c:pt>
                <c:pt idx="88">
                  <c:v>120</c:v>
                </c:pt>
                <c:pt idx="89">
                  <c:v>108</c:v>
                </c:pt>
                <c:pt idx="90">
                  <c:v>96</c:v>
                </c:pt>
                <c:pt idx="91">
                  <c:v>84</c:v>
                </c:pt>
                <c:pt idx="92">
                  <c:v>72</c:v>
                </c:pt>
                <c:pt idx="93">
                  <c:v>60</c:v>
                </c:pt>
                <c:pt idx="94">
                  <c:v>48</c:v>
                </c:pt>
                <c:pt idx="95">
                  <c:v>36</c:v>
                </c:pt>
                <c:pt idx="96">
                  <c:v>24</c:v>
                </c:pt>
                <c:pt idx="97">
                  <c:v>12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12</c:v>
                </c:pt>
                <c:pt idx="112">
                  <c:v>24</c:v>
                </c:pt>
                <c:pt idx="113">
                  <c:v>36</c:v>
                </c:pt>
                <c:pt idx="114">
                  <c:v>48</c:v>
                </c:pt>
                <c:pt idx="115">
                  <c:v>60</c:v>
                </c:pt>
                <c:pt idx="116">
                  <c:v>72</c:v>
                </c:pt>
                <c:pt idx="117">
                  <c:v>84</c:v>
                </c:pt>
                <c:pt idx="118">
                  <c:v>96</c:v>
                </c:pt>
                <c:pt idx="119">
                  <c:v>108</c:v>
                </c:pt>
                <c:pt idx="120">
                  <c:v>120</c:v>
                </c:pt>
                <c:pt idx="121">
                  <c:v>132</c:v>
                </c:pt>
                <c:pt idx="122">
                  <c:v>144</c:v>
                </c:pt>
                <c:pt idx="123">
                  <c:v>155.99</c:v>
                </c:pt>
                <c:pt idx="124">
                  <c:v>167.99</c:v>
                </c:pt>
                <c:pt idx="125">
                  <c:v>179.99</c:v>
                </c:pt>
                <c:pt idx="126">
                  <c:v>191.99</c:v>
                </c:pt>
                <c:pt idx="127">
                  <c:v>203.99</c:v>
                </c:pt>
                <c:pt idx="128">
                  <c:v>215.99</c:v>
                </c:pt>
                <c:pt idx="129">
                  <c:v>227.99</c:v>
                </c:pt>
                <c:pt idx="130">
                  <c:v>239.99</c:v>
                </c:pt>
                <c:pt idx="131">
                  <c:v>251.99</c:v>
                </c:pt>
                <c:pt idx="132">
                  <c:v>263.99</c:v>
                </c:pt>
                <c:pt idx="133">
                  <c:v>275.99</c:v>
                </c:pt>
                <c:pt idx="134">
                  <c:v>287.99</c:v>
                </c:pt>
                <c:pt idx="135">
                  <c:v>299.99</c:v>
                </c:pt>
                <c:pt idx="136">
                  <c:v>311.99</c:v>
                </c:pt>
                <c:pt idx="137">
                  <c:v>323.99</c:v>
                </c:pt>
                <c:pt idx="138">
                  <c:v>335.99</c:v>
                </c:pt>
                <c:pt idx="139">
                  <c:v>347.99</c:v>
                </c:pt>
                <c:pt idx="140">
                  <c:v>359.99</c:v>
                </c:pt>
                <c:pt idx="141">
                  <c:v>359.99</c:v>
                </c:pt>
                <c:pt idx="142">
                  <c:v>347.99</c:v>
                </c:pt>
                <c:pt idx="143">
                  <c:v>335.99</c:v>
                </c:pt>
                <c:pt idx="144">
                  <c:v>323.99</c:v>
                </c:pt>
                <c:pt idx="145">
                  <c:v>311.99</c:v>
                </c:pt>
                <c:pt idx="146">
                  <c:v>299.99</c:v>
                </c:pt>
                <c:pt idx="147">
                  <c:v>287.99</c:v>
                </c:pt>
                <c:pt idx="148">
                  <c:v>275.99</c:v>
                </c:pt>
                <c:pt idx="149">
                  <c:v>263.99</c:v>
                </c:pt>
                <c:pt idx="150">
                  <c:v>251.99</c:v>
                </c:pt>
                <c:pt idx="151">
                  <c:v>239.99</c:v>
                </c:pt>
                <c:pt idx="152">
                  <c:v>227.99</c:v>
                </c:pt>
                <c:pt idx="153">
                  <c:v>215.99</c:v>
                </c:pt>
                <c:pt idx="154">
                  <c:v>203.99</c:v>
                </c:pt>
                <c:pt idx="155">
                  <c:v>191.99</c:v>
                </c:pt>
                <c:pt idx="156">
                  <c:v>179.99</c:v>
                </c:pt>
                <c:pt idx="157">
                  <c:v>167.99</c:v>
                </c:pt>
                <c:pt idx="158">
                  <c:v>155.99</c:v>
                </c:pt>
                <c:pt idx="159">
                  <c:v>144</c:v>
                </c:pt>
                <c:pt idx="160">
                  <c:v>132</c:v>
                </c:pt>
                <c:pt idx="161">
                  <c:v>120</c:v>
                </c:pt>
                <c:pt idx="162">
                  <c:v>108</c:v>
                </c:pt>
                <c:pt idx="163">
                  <c:v>96</c:v>
                </c:pt>
                <c:pt idx="164">
                  <c:v>84</c:v>
                </c:pt>
                <c:pt idx="165">
                  <c:v>72</c:v>
                </c:pt>
                <c:pt idx="166">
                  <c:v>60</c:v>
                </c:pt>
                <c:pt idx="167">
                  <c:v>48</c:v>
                </c:pt>
                <c:pt idx="168">
                  <c:v>36</c:v>
                </c:pt>
                <c:pt idx="169">
                  <c:v>24</c:v>
                </c:pt>
                <c:pt idx="170">
                  <c:v>12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12</c:v>
                </c:pt>
                <c:pt idx="185">
                  <c:v>24</c:v>
                </c:pt>
                <c:pt idx="186">
                  <c:v>36</c:v>
                </c:pt>
                <c:pt idx="187">
                  <c:v>48</c:v>
                </c:pt>
                <c:pt idx="188">
                  <c:v>60</c:v>
                </c:pt>
                <c:pt idx="189">
                  <c:v>72</c:v>
                </c:pt>
                <c:pt idx="190">
                  <c:v>84</c:v>
                </c:pt>
                <c:pt idx="191">
                  <c:v>96</c:v>
                </c:pt>
                <c:pt idx="192">
                  <c:v>108</c:v>
                </c:pt>
                <c:pt idx="193">
                  <c:v>120</c:v>
                </c:pt>
                <c:pt idx="194">
                  <c:v>132</c:v>
                </c:pt>
                <c:pt idx="195">
                  <c:v>144</c:v>
                </c:pt>
                <c:pt idx="196">
                  <c:v>155.99</c:v>
                </c:pt>
                <c:pt idx="197">
                  <c:v>167.99</c:v>
                </c:pt>
                <c:pt idx="198">
                  <c:v>179.99</c:v>
                </c:pt>
                <c:pt idx="199">
                  <c:v>191.99</c:v>
                </c:pt>
                <c:pt idx="200">
                  <c:v>203.99</c:v>
                </c:pt>
                <c:pt idx="201">
                  <c:v>215.99</c:v>
                </c:pt>
                <c:pt idx="202">
                  <c:v>227.99</c:v>
                </c:pt>
                <c:pt idx="203">
                  <c:v>239.99</c:v>
                </c:pt>
                <c:pt idx="204">
                  <c:v>251.99</c:v>
                </c:pt>
                <c:pt idx="205">
                  <c:v>263.99</c:v>
                </c:pt>
                <c:pt idx="206">
                  <c:v>275.99</c:v>
                </c:pt>
                <c:pt idx="207">
                  <c:v>287.99</c:v>
                </c:pt>
                <c:pt idx="208">
                  <c:v>299.99</c:v>
                </c:pt>
                <c:pt idx="209">
                  <c:v>311.99</c:v>
                </c:pt>
                <c:pt idx="210">
                  <c:v>323.99</c:v>
                </c:pt>
                <c:pt idx="211">
                  <c:v>335.99</c:v>
                </c:pt>
                <c:pt idx="212">
                  <c:v>347.99</c:v>
                </c:pt>
                <c:pt idx="213">
                  <c:v>359.99</c:v>
                </c:pt>
                <c:pt idx="214">
                  <c:v>371.99</c:v>
                </c:pt>
                <c:pt idx="215">
                  <c:v>383.99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817856"/>
        <c:axId val="115824128"/>
      </c:lineChart>
      <c:catAx>
        <c:axId val="1158178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15824128"/>
        <c:crosses val="autoZero"/>
        <c:auto val="1"/>
        <c:lblAlgn val="ctr"/>
        <c:lblOffset val="100"/>
        <c:noMultiLvlLbl val="0"/>
      </c:catAx>
      <c:valAx>
        <c:axId val="11582412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Height (in)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5817856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Construction Overview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8.0089449975563387E-2"/>
          <c:y val="2.2406982799658783E-2"/>
          <c:w val="0.90184012517928591"/>
          <c:h val="0.86921734240830351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structure_physics!$B$12:$B$216</c:f>
              <c:numCache>
                <c:formatCode>General</c:formatCode>
                <c:ptCount val="205"/>
                <c:pt idx="0">
                  <c:v>1.35906965588299E-2</c:v>
                </c:pt>
                <c:pt idx="1">
                  <c:v>1.35906965588299E-2</c:v>
                </c:pt>
                <c:pt idx="2">
                  <c:v>1.35906965588299E-2</c:v>
                </c:pt>
                <c:pt idx="3">
                  <c:v>1.35906965588299E-2</c:v>
                </c:pt>
                <c:pt idx="4">
                  <c:v>1.35906965588299E-2</c:v>
                </c:pt>
                <c:pt idx="5">
                  <c:v>1.35906965588299E-2</c:v>
                </c:pt>
                <c:pt idx="6">
                  <c:v>1.35906965588299E-2</c:v>
                </c:pt>
                <c:pt idx="7">
                  <c:v>1.35906965588299E-2</c:v>
                </c:pt>
                <c:pt idx="8">
                  <c:v>1.35906965588299E-2</c:v>
                </c:pt>
                <c:pt idx="9">
                  <c:v>1.35906965588299E-2</c:v>
                </c:pt>
                <c:pt idx="10">
                  <c:v>1.35906965588299E-2</c:v>
                </c:pt>
                <c:pt idx="11">
                  <c:v>1.35906965588299E-2</c:v>
                </c:pt>
                <c:pt idx="12">
                  <c:v>1.35906965588299E-2</c:v>
                </c:pt>
                <c:pt idx="13">
                  <c:v>2.2481298569114402E-2</c:v>
                </c:pt>
                <c:pt idx="14">
                  <c:v>3.13647325196603E-2</c:v>
                </c:pt>
                <c:pt idx="15">
                  <c:v>4.0236880545407902E-2</c:v>
                </c:pt>
                <c:pt idx="16">
                  <c:v>4.90941307333604E-2</c:v>
                </c:pt>
                <c:pt idx="17">
                  <c:v>5.7933377122584097E-2</c:v>
                </c:pt>
                <c:pt idx="18">
                  <c:v>6.87302984959937E-2</c:v>
                </c:pt>
                <c:pt idx="19">
                  <c:v>7.8329290130177198E-2</c:v>
                </c:pt>
                <c:pt idx="20">
                  <c:v>8.8073366864001995E-2</c:v>
                </c:pt>
                <c:pt idx="21">
                  <c:v>9.7960168353312393E-2</c:v>
                </c:pt>
                <c:pt idx="22">
                  <c:v>0.107982293331385</c:v>
                </c:pt>
                <c:pt idx="23">
                  <c:v>0.14269585884588201</c:v>
                </c:pt>
                <c:pt idx="24">
                  <c:v>0.10409059411706099</c:v>
                </c:pt>
                <c:pt idx="25">
                  <c:v>9.7114946819328404E-2</c:v>
                </c:pt>
                <c:pt idx="26">
                  <c:v>9.0237252751527594E-2</c:v>
                </c:pt>
                <c:pt idx="27">
                  <c:v>8.3463769416368294E-2</c:v>
                </c:pt>
                <c:pt idx="28">
                  <c:v>7.67989688542908E-2</c:v>
                </c:pt>
                <c:pt idx="29">
                  <c:v>7.0245821312857601E-2</c:v>
                </c:pt>
                <c:pt idx="30">
                  <c:v>6.3806244305951706E-2</c:v>
                </c:pt>
                <c:pt idx="31">
                  <c:v>5.7481836473895903E-2</c:v>
                </c:pt>
                <c:pt idx="32">
                  <c:v>5.1275123205464297E-2</c:v>
                </c:pt>
                <c:pt idx="33">
                  <c:v>4.5191767757801399E-2</c:v>
                </c:pt>
                <c:pt idx="34">
                  <c:v>4.5191767757801399E-2</c:v>
                </c:pt>
                <c:pt idx="35">
                  <c:v>4.5191767757801399E-2</c:v>
                </c:pt>
                <c:pt idx="36">
                  <c:v>4.5191767757801399E-2</c:v>
                </c:pt>
                <c:pt idx="37">
                  <c:v>4.5191767757801399E-2</c:v>
                </c:pt>
                <c:pt idx="38">
                  <c:v>4.5191767757801399E-2</c:v>
                </c:pt>
                <c:pt idx="39">
                  <c:v>4.5191767757801399E-2</c:v>
                </c:pt>
                <c:pt idx="40">
                  <c:v>4.5191767757801399E-2</c:v>
                </c:pt>
                <c:pt idx="41">
                  <c:v>4.5191767757801399E-2</c:v>
                </c:pt>
                <c:pt idx="42">
                  <c:v>4.5191767757801399E-2</c:v>
                </c:pt>
                <c:pt idx="43">
                  <c:v>4.5191767757801399E-2</c:v>
                </c:pt>
                <c:pt idx="44">
                  <c:v>4.5191767757801399E-2</c:v>
                </c:pt>
                <c:pt idx="45">
                  <c:v>4.5191767757801399E-2</c:v>
                </c:pt>
                <c:pt idx="46">
                  <c:v>5.3945687771496401E-2</c:v>
                </c:pt>
                <c:pt idx="47">
                  <c:v>6.2908396401447103E-2</c:v>
                </c:pt>
                <c:pt idx="48">
                  <c:v>7.2066359763755597E-2</c:v>
                </c:pt>
                <c:pt idx="49">
                  <c:v>8.1417294695065701E-2</c:v>
                </c:pt>
                <c:pt idx="50">
                  <c:v>9.0962221531882007E-2</c:v>
                </c:pt>
                <c:pt idx="51">
                  <c:v>0.10070172820206499</c:v>
                </c:pt>
                <c:pt idx="52">
                  <c:v>0.110634070601175</c:v>
                </c:pt>
                <c:pt idx="53">
                  <c:v>0.12075414458570401</c:v>
                </c:pt>
                <c:pt idx="54">
                  <c:v>0.13105290170514</c:v>
                </c:pt>
                <c:pt idx="55">
                  <c:v>0.14269585884588201</c:v>
                </c:pt>
                <c:pt idx="56">
                  <c:v>0.14594741451677201</c:v>
                </c:pt>
                <c:pt idx="57">
                  <c:v>0.15005124240818801</c:v>
                </c:pt>
                <c:pt idx="58">
                  <c:v>0.155044794854519</c:v>
                </c:pt>
                <c:pt idx="59">
                  <c:v>0.16096307180052699</c:v>
                </c:pt>
                <c:pt idx="60">
                  <c:v>0.16783685660622</c:v>
                </c:pt>
                <c:pt idx="61">
                  <c:v>0.175691290532075</c:v>
                </c:pt>
                <c:pt idx="62">
                  <c:v>0.18454482362017199</c:v>
                </c:pt>
                <c:pt idx="63">
                  <c:v>0.19440852114566101</c:v>
                </c:pt>
                <c:pt idx="64">
                  <c:v>0.20528566160446601</c:v>
                </c:pt>
                <c:pt idx="65">
                  <c:v>0.220170239626992</c:v>
                </c:pt>
                <c:pt idx="66">
                  <c:v>0.292065279017024</c:v>
                </c:pt>
                <c:pt idx="67">
                  <c:v>0.20270933686380499</c:v>
                </c:pt>
                <c:pt idx="68">
                  <c:v>0.19092035790006001</c:v>
                </c:pt>
                <c:pt idx="69">
                  <c:v>0.182879789628282</c:v>
                </c:pt>
                <c:pt idx="70">
                  <c:v>0.175385541725848</c:v>
                </c:pt>
                <c:pt idx="71">
                  <c:v>0.16843855226891499</c:v>
                </c:pt>
                <c:pt idx="72">
                  <c:v>0.162036594500024</c:v>
                </c:pt>
                <c:pt idx="73">
                  <c:v>0.15617454766935601</c:v>
                </c:pt>
                <c:pt idx="74">
                  <c:v>0.15084473586708699</c:v>
                </c:pt>
                <c:pt idx="75">
                  <c:v>0.14603734324635201</c:v>
                </c:pt>
                <c:pt idx="76">
                  <c:v>0.14174090930803701</c:v>
                </c:pt>
                <c:pt idx="77">
                  <c:v>0.13423471034919099</c:v>
                </c:pt>
                <c:pt idx="78">
                  <c:v>0.12693657884443499</c:v>
                </c:pt>
                <c:pt idx="79">
                  <c:v>0.11986018910330599</c:v>
                </c:pt>
                <c:pt idx="80">
                  <c:v>0.11145649565355301</c:v>
                </c:pt>
                <c:pt idx="81">
                  <c:v>0.105017000815</c:v>
                </c:pt>
                <c:pt idx="82">
                  <c:v>9.8798988748707794E-2</c:v>
                </c:pt>
                <c:pt idx="83">
                  <c:v>9.28137028322705E-2</c:v>
                </c:pt>
                <c:pt idx="84">
                  <c:v>8.7072460891860506E-2</c:v>
                </c:pt>
                <c:pt idx="85">
                  <c:v>8.1587324766104197E-2</c:v>
                </c:pt>
                <c:pt idx="86">
                  <c:v>7.6371960644856199E-2</c:v>
                </c:pt>
                <c:pt idx="87">
                  <c:v>7.6371960644856199E-2</c:v>
                </c:pt>
                <c:pt idx="88">
                  <c:v>7.6371960644856199E-2</c:v>
                </c:pt>
                <c:pt idx="89">
                  <c:v>7.6371960644856199E-2</c:v>
                </c:pt>
                <c:pt idx="90">
                  <c:v>7.6371960644856199E-2</c:v>
                </c:pt>
                <c:pt idx="91">
                  <c:v>7.6371960644856199E-2</c:v>
                </c:pt>
                <c:pt idx="92">
                  <c:v>7.6371960644856199E-2</c:v>
                </c:pt>
                <c:pt idx="93">
                  <c:v>7.6371960644856199E-2</c:v>
                </c:pt>
                <c:pt idx="94">
                  <c:v>7.6371960644856199E-2</c:v>
                </c:pt>
                <c:pt idx="95">
                  <c:v>7.6371960644856199E-2</c:v>
                </c:pt>
                <c:pt idx="96">
                  <c:v>7.6371960644856199E-2</c:v>
                </c:pt>
                <c:pt idx="97">
                  <c:v>7.6371960644856199E-2</c:v>
                </c:pt>
                <c:pt idx="98">
                  <c:v>7.6371960644856199E-2</c:v>
                </c:pt>
                <c:pt idx="99">
                  <c:v>8.3912168456643704E-2</c:v>
                </c:pt>
                <c:pt idx="100">
                  <c:v>9.1926866176883504E-2</c:v>
                </c:pt>
                <c:pt idx="101">
                  <c:v>0.100375438030292</c:v>
                </c:pt>
                <c:pt idx="102">
                  <c:v>0.109228031062721</c:v>
                </c:pt>
                <c:pt idx="103">
                  <c:v>0.120103767659457</c:v>
                </c:pt>
                <c:pt idx="104">
                  <c:v>0.12997348167674799</c:v>
                </c:pt>
                <c:pt idx="105">
                  <c:v>0.14024934038829001</c:v>
                </c:pt>
                <c:pt idx="106">
                  <c:v>0.150916364762017</c:v>
                </c:pt>
                <c:pt idx="107">
                  <c:v>0.161956953831286</c:v>
                </c:pt>
                <c:pt idx="108">
                  <c:v>0.17334999131361101</c:v>
                </c:pt>
                <c:pt idx="109">
                  <c:v>0.17933253244386299</c:v>
                </c:pt>
                <c:pt idx="110">
                  <c:v>0.18626736514574199</c:v>
                </c:pt>
                <c:pt idx="111">
                  <c:v>0.194192154137626</c:v>
                </c:pt>
                <c:pt idx="112">
                  <c:v>0.205337395235485</c:v>
                </c:pt>
                <c:pt idx="113">
                  <c:v>0.215982421671885</c:v>
                </c:pt>
                <c:pt idx="114">
                  <c:v>0.22786457256750001</c:v>
                </c:pt>
                <c:pt idx="115">
                  <c:v>0.24102866519150101</c:v>
                </c:pt>
                <c:pt idx="116">
                  <c:v>0.25551372607786998</c:v>
                </c:pt>
                <c:pt idx="117">
                  <c:v>0.271352092347312</c:v>
                </c:pt>
                <c:pt idx="118">
                  <c:v>0.292065279017024</c:v>
                </c:pt>
                <c:pt idx="119">
                  <c:v>0.289261099301582</c:v>
                </c:pt>
                <c:pt idx="120">
                  <c:v>0.287059223467591</c:v>
                </c:pt>
                <c:pt idx="121">
                  <c:v>0.28567449150306401</c:v>
                </c:pt>
                <c:pt idx="122">
                  <c:v>0.28540399647577003</c:v>
                </c:pt>
                <c:pt idx="123">
                  <c:v>0.29148245005185502</c:v>
                </c:pt>
                <c:pt idx="124">
                  <c:v>0.29614649669318399</c:v>
                </c:pt>
                <c:pt idx="125">
                  <c:v>0.303870112624124</c:v>
                </c:pt>
                <c:pt idx="126">
                  <c:v>0.32201383645902498</c:v>
                </c:pt>
                <c:pt idx="127">
                  <c:v>0.34951030682141299</c:v>
                </c:pt>
                <c:pt idx="128">
                  <c:v>0.384968964971109</c:v>
                </c:pt>
                <c:pt idx="129">
                  <c:v>1.3369490715674801</c:v>
                </c:pt>
                <c:pt idx="130">
                  <c:v>0.40103637374905998</c:v>
                </c:pt>
                <c:pt idx="131">
                  <c:v>0.37575522418835999</c:v>
                </c:pt>
                <c:pt idx="132">
                  <c:v>0.36151612650925302</c:v>
                </c:pt>
                <c:pt idx="133">
                  <c:v>0.34521047895234802</c:v>
                </c:pt>
                <c:pt idx="134">
                  <c:v>0.33770596909185202</c:v>
                </c:pt>
                <c:pt idx="135">
                  <c:v>0.332081053621468</c:v>
                </c:pt>
                <c:pt idx="136">
                  <c:v>0.32353905558997698</c:v>
                </c:pt>
                <c:pt idx="137">
                  <c:v>0.32148228040975801</c:v>
                </c:pt>
                <c:pt idx="138">
                  <c:v>0.320286135284305</c:v>
                </c:pt>
                <c:pt idx="139">
                  <c:v>0.31978326563429199</c:v>
                </c:pt>
                <c:pt idx="140">
                  <c:v>0.298333254453651</c:v>
                </c:pt>
                <c:pt idx="141">
                  <c:v>0.28270868990533099</c:v>
                </c:pt>
                <c:pt idx="142">
                  <c:v>0.268127268273532</c:v>
                </c:pt>
                <c:pt idx="143">
                  <c:v>0.25456326773424298</c:v>
                </c:pt>
                <c:pt idx="144">
                  <c:v>0.24198701905192899</c:v>
                </c:pt>
                <c:pt idx="145">
                  <c:v>0.23036535917481599</c:v>
                </c:pt>
                <c:pt idx="146">
                  <c:v>0.21694756294738801</c:v>
                </c:pt>
                <c:pt idx="147">
                  <c:v>0.20759627354978799</c:v>
                </c:pt>
                <c:pt idx="148">
                  <c:v>0.19900806140586499</c:v>
                </c:pt>
                <c:pt idx="149">
                  <c:v>0.191151631614108</c:v>
                </c:pt>
                <c:pt idx="150">
                  <c:v>0.18291836035815701</c:v>
                </c:pt>
                <c:pt idx="151">
                  <c:v>0.175096281511186</c:v>
                </c:pt>
                <c:pt idx="152">
                  <c:v>0.167695083622318</c:v>
                </c:pt>
                <c:pt idx="153">
                  <c:v>0.16072059688906101</c:v>
                </c:pt>
                <c:pt idx="154">
                  <c:v>0.15129166313265999</c:v>
                </c:pt>
                <c:pt idx="155">
                  <c:v>0.14527409609405101</c:v>
                </c:pt>
                <c:pt idx="156">
                  <c:v>0.139652270981619</c:v>
                </c:pt>
                <c:pt idx="157">
                  <c:v>0.13442102327915401</c:v>
                </c:pt>
                <c:pt idx="158">
                  <c:v>0.129572070095994</c:v>
                </c:pt>
                <c:pt idx="159">
                  <c:v>0.12509428579533699</c:v>
                </c:pt>
                <c:pt idx="160">
                  <c:v>0.12509428579533699</c:v>
                </c:pt>
                <c:pt idx="161">
                  <c:v>0.12509428579533699</c:v>
                </c:pt>
                <c:pt idx="162">
                  <c:v>0.12509428579533699</c:v>
                </c:pt>
                <c:pt idx="163">
                  <c:v>0.12509428579533699</c:v>
                </c:pt>
                <c:pt idx="164">
                  <c:v>0.12509428579533699</c:v>
                </c:pt>
                <c:pt idx="165">
                  <c:v>0.12509428579533699</c:v>
                </c:pt>
                <c:pt idx="166">
                  <c:v>0.12509428579533699</c:v>
                </c:pt>
                <c:pt idx="167">
                  <c:v>0.12509428579533699</c:v>
                </c:pt>
                <c:pt idx="168">
                  <c:v>0.12509428579533699</c:v>
                </c:pt>
                <c:pt idx="169">
                  <c:v>0.12509428579533699</c:v>
                </c:pt>
                <c:pt idx="170">
                  <c:v>0.12509428579533699</c:v>
                </c:pt>
                <c:pt idx="171">
                  <c:v>0.12509428579533699</c:v>
                </c:pt>
                <c:pt idx="172">
                  <c:v>0.13158029427694401</c:v>
                </c:pt>
                <c:pt idx="173">
                  <c:v>0.13871330924367301</c:v>
                </c:pt>
                <c:pt idx="174">
                  <c:v>0.14650617810758501</c:v>
                </c:pt>
                <c:pt idx="175">
                  <c:v>0.157859281842297</c:v>
                </c:pt>
                <c:pt idx="176">
                  <c:v>0.167166731346721</c:v>
                </c:pt>
                <c:pt idx="177">
                  <c:v>0.17720125869638101</c:v>
                </c:pt>
                <c:pt idx="178">
                  <c:v>0.18796344224440401</c:v>
                </c:pt>
                <c:pt idx="179">
                  <c:v>0.199447671497547</c:v>
                </c:pt>
                <c:pt idx="180">
                  <c:v>0.21164194697380601</c:v>
                </c:pt>
                <c:pt idx="181">
                  <c:v>0.22452772919113201</c:v>
                </c:pt>
                <c:pt idx="182">
                  <c:v>0.238104412797529</c:v>
                </c:pt>
                <c:pt idx="183">
                  <c:v>0.25129069516976599</c:v>
                </c:pt>
                <c:pt idx="184">
                  <c:v>0.26616011064971501</c:v>
                </c:pt>
                <c:pt idx="185">
                  <c:v>0.28283225642781501</c:v>
                </c:pt>
                <c:pt idx="186">
                  <c:v>0.30468021376080701</c:v>
                </c:pt>
                <c:pt idx="187">
                  <c:v>0.326289442242786</c:v>
                </c:pt>
                <c:pt idx="188">
                  <c:v>0.350299291061413</c:v>
                </c:pt>
                <c:pt idx="189">
                  <c:v>0.37686737609244197</c:v>
                </c:pt>
                <c:pt idx="190">
                  <c:v>0.41113989301741799</c:v>
                </c:pt>
                <c:pt idx="191">
                  <c:v>0.44478993231894298</c:v>
                </c:pt>
                <c:pt idx="192">
                  <c:v>0.45762731640988302</c:v>
                </c:pt>
                <c:pt idx="193">
                  <c:v>0.46958556431552301</c:v>
                </c:pt>
                <c:pt idx="194">
                  <c:v>0.49134674173771897</c:v>
                </c:pt>
                <c:pt idx="195">
                  <c:v>0.52010422155807801</c:v>
                </c:pt>
                <c:pt idx="196">
                  <c:v>0.57585504020707401</c:v>
                </c:pt>
                <c:pt idx="197">
                  <c:v>0.63471275298181196</c:v>
                </c:pt>
                <c:pt idx="198">
                  <c:v>0.71883810921912505</c:v>
                </c:pt>
                <c:pt idx="199">
                  <c:v>0.84224007564446801</c:v>
                </c:pt>
                <c:pt idx="200">
                  <c:v>1.0305737591209601</c:v>
                </c:pt>
                <c:pt idx="201">
                  <c:v>1.3369490715674801</c:v>
                </c:pt>
                <c:pt idx="202">
                  <c:v>1.87258820675181</c:v>
                </c:pt>
                <c:pt idx="203">
                  <c:v>3.3474796126504498</c:v>
                </c:pt>
                <c:pt idx="204">
                  <c:v>25.3057790459256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>
                  <a:lumMod val="95000"/>
                  <a:lumOff val="5000"/>
                </a:schemeClr>
              </a:solidFill>
            </a:ln>
          </c:spPr>
          <c:marker>
            <c:symbol val="none"/>
          </c:marker>
          <c:val>
            <c:numRef>
              <c:f>structure_physics!$D$12:$D$216</c:f>
              <c:numCache>
                <c:formatCode>General</c:formatCode>
                <c:ptCount val="205"/>
                <c:pt idx="23">
                  <c:v>1.41730294715601E-2</c:v>
                </c:pt>
                <c:pt idx="24">
                  <c:v>1.4057261152897601E-2</c:v>
                </c:pt>
                <c:pt idx="25">
                  <c:v>1.40434691062038E-2</c:v>
                </c:pt>
                <c:pt idx="26">
                  <c:v>1.40320673035528E-2</c:v>
                </c:pt>
                <c:pt idx="27">
                  <c:v>1.40227693020398E-2</c:v>
                </c:pt>
                <c:pt idx="28">
                  <c:v>1.4015325850319201E-2</c:v>
                </c:pt>
                <c:pt idx="29">
                  <c:v>1.4009525367458E-2</c:v>
                </c:pt>
                <c:pt idx="30">
                  <c:v>1.40051943100774E-2</c:v>
                </c:pt>
                <c:pt idx="31">
                  <c:v>1.40021974463707E-2</c:v>
                </c:pt>
                <c:pt idx="32">
                  <c:v>1.4000438052615E-2</c:v>
                </c:pt>
                <c:pt idx="33">
                  <c:v>1.3999858044554499E-2</c:v>
                </c:pt>
                <c:pt idx="34">
                  <c:v>1.3999858044554499E-2</c:v>
                </c:pt>
                <c:pt idx="35">
                  <c:v>1.3999858044554499E-2</c:v>
                </c:pt>
                <c:pt idx="36">
                  <c:v>1.3999858044554499E-2</c:v>
                </c:pt>
                <c:pt idx="37">
                  <c:v>1.3999858044554499E-2</c:v>
                </c:pt>
                <c:pt idx="38">
                  <c:v>1.3999858044554499E-2</c:v>
                </c:pt>
                <c:pt idx="39">
                  <c:v>1.3999858044554499E-2</c:v>
                </c:pt>
                <c:pt idx="40">
                  <c:v>1.3999858044554499E-2</c:v>
                </c:pt>
                <c:pt idx="41">
                  <c:v>1.3999858044554499E-2</c:v>
                </c:pt>
                <c:pt idx="42">
                  <c:v>1.3999858044554499E-2</c:v>
                </c:pt>
                <c:pt idx="43">
                  <c:v>1.3999858044554499E-2</c:v>
                </c:pt>
                <c:pt idx="44">
                  <c:v>1.3999858044554499E-2</c:v>
                </c:pt>
                <c:pt idx="45">
                  <c:v>1.3999858044554499E-2</c:v>
                </c:pt>
                <c:pt idx="46">
                  <c:v>1.40006916459201E-2</c:v>
                </c:pt>
                <c:pt idx="47">
                  <c:v>1.40032323595909E-2</c:v>
                </c:pt>
                <c:pt idx="48">
                  <c:v>1.40075998413312E-2</c:v>
                </c:pt>
                <c:pt idx="49">
                  <c:v>1.4013993266535201E-2</c:v>
                </c:pt>
                <c:pt idx="50">
                  <c:v>1.4022690927129501E-2</c:v>
                </c:pt>
                <c:pt idx="51">
                  <c:v>1.40340496141819E-2</c:v>
                </c:pt>
                <c:pt idx="52">
                  <c:v>1.40485037344176E-2</c:v>
                </c:pt>
                <c:pt idx="53">
                  <c:v>1.4066564096001001E-2</c:v>
                </c:pt>
                <c:pt idx="54">
                  <c:v>1.4088816287884999E-2</c:v>
                </c:pt>
                <c:pt idx="55">
                  <c:v>1.41730294715601E-2</c:v>
                </c:pt>
                <c:pt idx="56">
                  <c:v>2.3838048407334798E-2</c:v>
                </c:pt>
                <c:pt idx="57">
                  <c:v>3.3873077072188902E-2</c:v>
                </c:pt>
                <c:pt idx="58">
                  <c:v>4.43263123724284E-2</c:v>
                </c:pt>
                <c:pt idx="59">
                  <c:v>5.5242562971062198E-2</c:v>
                </c:pt>
                <c:pt idx="60">
                  <c:v>6.6662761576656404E-2</c:v>
                </c:pt>
                <c:pt idx="61">
                  <c:v>7.8623477847453493E-2</c:v>
                </c:pt>
                <c:pt idx="62">
                  <c:v>9.1156432046699001E-2</c:v>
                </c:pt>
                <c:pt idx="63">
                  <c:v>0.104288009655433</c:v>
                </c:pt>
                <c:pt idx="64">
                  <c:v>0.118038777189945</c:v>
                </c:pt>
                <c:pt idx="65">
                  <c:v>0.13430396087117399</c:v>
                </c:pt>
                <c:pt idx="66">
                  <c:v>0.19399900829804001</c:v>
                </c:pt>
                <c:pt idx="67">
                  <c:v>0.12819273917198201</c:v>
                </c:pt>
                <c:pt idx="68">
                  <c:v>0.11590887877674801</c:v>
                </c:pt>
                <c:pt idx="69">
                  <c:v>0.106108199000944</c:v>
                </c:pt>
                <c:pt idx="70">
                  <c:v>9.6659509195743995E-2</c:v>
                </c:pt>
                <c:pt idx="71">
                  <c:v>8.75585753980829E-2</c:v>
                </c:pt>
                <c:pt idx="72">
                  <c:v>7.8799132236842595E-2</c:v>
                </c:pt>
                <c:pt idx="73">
                  <c:v>7.0373511278046599E-2</c:v>
                </c:pt>
                <c:pt idx="74">
                  <c:v>6.22735786517776E-2</c:v>
                </c:pt>
                <c:pt idx="75">
                  <c:v>5.4492245787268398E-2</c:v>
                </c:pt>
                <c:pt idx="76">
                  <c:v>4.7026102891064299E-2</c:v>
                </c:pt>
                <c:pt idx="77">
                  <c:v>4.7107907750511602E-2</c:v>
                </c:pt>
                <c:pt idx="78">
                  <c:v>4.7187106577243502E-2</c:v>
                </c:pt>
                <c:pt idx="79">
                  <c:v>4.7261297925557201E-2</c:v>
                </c:pt>
                <c:pt idx="80">
                  <c:v>4.6601762846481397E-2</c:v>
                </c:pt>
                <c:pt idx="81">
                  <c:v>4.6661389337982799E-2</c:v>
                </c:pt>
                <c:pt idx="82">
                  <c:v>4.6711514269669401E-2</c:v>
                </c:pt>
                <c:pt idx="83">
                  <c:v>4.6751331195360103E-2</c:v>
                </c:pt>
                <c:pt idx="84">
                  <c:v>4.6780215830676798E-2</c:v>
                </c:pt>
                <c:pt idx="85">
                  <c:v>4.6797723873515502E-2</c:v>
                </c:pt>
                <c:pt idx="86">
                  <c:v>4.68035893983327E-2</c:v>
                </c:pt>
                <c:pt idx="87">
                  <c:v>4.68035893983327E-2</c:v>
                </c:pt>
                <c:pt idx="88">
                  <c:v>4.68035893983327E-2</c:v>
                </c:pt>
                <c:pt idx="89">
                  <c:v>4.68035893983327E-2</c:v>
                </c:pt>
                <c:pt idx="90">
                  <c:v>4.68035893983327E-2</c:v>
                </c:pt>
                <c:pt idx="91">
                  <c:v>4.68035893983327E-2</c:v>
                </c:pt>
                <c:pt idx="92">
                  <c:v>4.68035893983327E-2</c:v>
                </c:pt>
                <c:pt idx="93">
                  <c:v>4.68035893983327E-2</c:v>
                </c:pt>
                <c:pt idx="94">
                  <c:v>4.68035893983327E-2</c:v>
                </c:pt>
                <c:pt idx="95">
                  <c:v>4.68035893983327E-2</c:v>
                </c:pt>
                <c:pt idx="96">
                  <c:v>4.68035893983327E-2</c:v>
                </c:pt>
                <c:pt idx="97">
                  <c:v>4.68035893983327E-2</c:v>
                </c:pt>
                <c:pt idx="98">
                  <c:v>4.68035893983327E-2</c:v>
                </c:pt>
                <c:pt idx="99">
                  <c:v>4.6795174142565801E-2</c:v>
                </c:pt>
                <c:pt idx="100">
                  <c:v>4.67701108542957E-2</c:v>
                </c:pt>
                <c:pt idx="101">
                  <c:v>4.6728947945787198E-2</c:v>
                </c:pt>
                <c:pt idx="102">
                  <c:v>4.6672602647530897E-2</c:v>
                </c:pt>
                <c:pt idx="103">
                  <c:v>4.7339303798805701E-2</c:v>
                </c:pt>
                <c:pt idx="104">
                  <c:v>4.7259685811178398E-2</c:v>
                </c:pt>
                <c:pt idx="105">
                  <c:v>4.7170286183198497E-2</c:v>
                </c:pt>
                <c:pt idx="106">
                  <c:v>4.70749716922165E-2</c:v>
                </c:pt>
                <c:pt idx="107">
                  <c:v>4.6978276062577297E-2</c:v>
                </c:pt>
                <c:pt idx="108">
                  <c:v>4.6885389740922601E-2</c:v>
                </c:pt>
                <c:pt idx="109">
                  <c:v>5.7759598766932603E-2</c:v>
                </c:pt>
                <c:pt idx="110">
                  <c:v>6.9237532814715202E-2</c:v>
                </c:pt>
                <c:pt idx="111">
                  <c:v>8.1332037453347203E-2</c:v>
                </c:pt>
                <c:pt idx="112">
                  <c:v>9.5135293008585198E-2</c:v>
                </c:pt>
                <c:pt idx="113">
                  <c:v>0.10899162512985699</c:v>
                </c:pt>
                <c:pt idx="114">
                  <c:v>0.12367537234765801</c:v>
                </c:pt>
                <c:pt idx="115">
                  <c:v>0.13923487576551799</c:v>
                </c:pt>
                <c:pt idx="116">
                  <c:v>0.15571556922101901</c:v>
                </c:pt>
                <c:pt idx="117">
                  <c:v>0.17315866768406701</c:v>
                </c:pt>
                <c:pt idx="118">
                  <c:v>0.19399900829804001</c:v>
                </c:pt>
                <c:pt idx="119">
                  <c:v>0.200242746052263</c:v>
                </c:pt>
                <c:pt idx="120">
                  <c:v>0.20786906561148999</c:v>
                </c:pt>
                <c:pt idx="121">
                  <c:v>0.21708699643521501</c:v>
                </c:pt>
                <c:pt idx="122">
                  <c:v>0.228137570260072</c:v>
                </c:pt>
                <c:pt idx="123">
                  <c:v>0.24525790928890501</c:v>
                </c:pt>
                <c:pt idx="124">
                  <c:v>0.26211126491686998</c:v>
                </c:pt>
                <c:pt idx="125">
                  <c:v>0.282104779389307</c:v>
                </c:pt>
                <c:pt idx="126">
                  <c:v>0.31132824089458</c:v>
                </c:pt>
                <c:pt idx="127">
                  <c:v>0.34619834089607299</c:v>
                </c:pt>
                <c:pt idx="128">
                  <c:v>0.38374296251376</c:v>
                </c:pt>
                <c:pt idx="129">
                  <c:v>1.2170449130918899</c:v>
                </c:pt>
                <c:pt idx="130">
                  <c:v>0.38502189603265302</c:v>
                </c:pt>
                <c:pt idx="131">
                  <c:v>0.35294006707074499</c:v>
                </c:pt>
                <c:pt idx="132">
                  <c:v>0.33050029653284302</c:v>
                </c:pt>
                <c:pt idx="133">
                  <c:v>0.306507473753451</c:v>
                </c:pt>
                <c:pt idx="134">
                  <c:v>0.29040154638390198</c:v>
                </c:pt>
                <c:pt idx="135">
                  <c:v>0.27629853524479903</c:v>
                </c:pt>
                <c:pt idx="136">
                  <c:v>0.26029314945431298</c:v>
                </c:pt>
                <c:pt idx="137">
                  <c:v>0.25022056746903998</c:v>
                </c:pt>
                <c:pt idx="138">
                  <c:v>0.241387413775068</c:v>
                </c:pt>
                <c:pt idx="139">
                  <c:v>0.23365339577355501</c:v>
                </c:pt>
                <c:pt idx="140">
                  <c:v>0.21325492631710599</c:v>
                </c:pt>
                <c:pt idx="141">
                  <c:v>0.197424911237705</c:v>
                </c:pt>
                <c:pt idx="142">
                  <c:v>0.18241318843290999</c:v>
                </c:pt>
                <c:pt idx="143">
                  <c:v>0.168193833927334</c:v>
                </c:pt>
                <c:pt idx="144">
                  <c:v>0.1547382860407</c:v>
                </c:pt>
                <c:pt idx="145">
                  <c:v>0.142015846987635</c:v>
                </c:pt>
                <c:pt idx="146">
                  <c:v>0.12802722131083599</c:v>
                </c:pt>
                <c:pt idx="147">
                  <c:v>0.117048516321338</c:v>
                </c:pt>
                <c:pt idx="148">
                  <c:v>0.106641441165405</c:v>
                </c:pt>
                <c:pt idx="149">
                  <c:v>9.6781237675579695E-2</c:v>
                </c:pt>
                <c:pt idx="150">
                  <c:v>9.69632905616577E-2</c:v>
                </c:pt>
                <c:pt idx="151">
                  <c:v>9.7149521990908205E-2</c:v>
                </c:pt>
                <c:pt idx="152">
                  <c:v>9.7329650929317293E-2</c:v>
                </c:pt>
                <c:pt idx="153">
                  <c:v>9.7494657724189304E-2</c:v>
                </c:pt>
                <c:pt idx="154">
                  <c:v>9.5156508020231595E-2</c:v>
                </c:pt>
                <c:pt idx="155">
                  <c:v>9.5288024657815995E-2</c:v>
                </c:pt>
                <c:pt idx="156">
                  <c:v>9.5386287500779404E-2</c:v>
                </c:pt>
                <c:pt idx="157">
                  <c:v>9.5448054661335199E-2</c:v>
                </c:pt>
                <c:pt idx="158">
                  <c:v>9.5471063814557902E-2</c:v>
                </c:pt>
                <c:pt idx="159">
                  <c:v>9.5454015426774994E-2</c:v>
                </c:pt>
                <c:pt idx="160">
                  <c:v>9.5454015426774994E-2</c:v>
                </c:pt>
                <c:pt idx="161">
                  <c:v>9.5454015426774994E-2</c:v>
                </c:pt>
                <c:pt idx="162">
                  <c:v>9.5454015426774994E-2</c:v>
                </c:pt>
                <c:pt idx="163">
                  <c:v>9.5454015426774994E-2</c:v>
                </c:pt>
                <c:pt idx="164">
                  <c:v>9.5454015426774994E-2</c:v>
                </c:pt>
                <c:pt idx="165">
                  <c:v>9.5454015426774994E-2</c:v>
                </c:pt>
                <c:pt idx="166">
                  <c:v>9.5454015426774994E-2</c:v>
                </c:pt>
                <c:pt idx="167">
                  <c:v>9.5454015426774994E-2</c:v>
                </c:pt>
                <c:pt idx="168">
                  <c:v>9.5454015426774994E-2</c:v>
                </c:pt>
                <c:pt idx="169">
                  <c:v>9.5454015426774994E-2</c:v>
                </c:pt>
                <c:pt idx="170">
                  <c:v>9.5454015426774994E-2</c:v>
                </c:pt>
                <c:pt idx="171">
                  <c:v>9.5454015426774994E-2</c:v>
                </c:pt>
                <c:pt idx="172">
                  <c:v>9.5478481310250801E-2</c:v>
                </c:pt>
                <c:pt idx="173">
                  <c:v>9.5445594113266002E-2</c:v>
                </c:pt>
                <c:pt idx="174">
                  <c:v>9.5357937085229799E-2</c:v>
                </c:pt>
                <c:pt idx="175">
                  <c:v>9.7724577103114996E-2</c:v>
                </c:pt>
                <c:pt idx="176">
                  <c:v>9.7572592257823096E-2</c:v>
                </c:pt>
                <c:pt idx="177">
                  <c:v>9.7387607072412202E-2</c:v>
                </c:pt>
                <c:pt idx="178">
                  <c:v>9.71835448048506E-2</c:v>
                </c:pt>
                <c:pt idx="179">
                  <c:v>9.6977226598222596E-2</c:v>
                </c:pt>
                <c:pt idx="180">
                  <c:v>9.67883672975271E-2</c:v>
                </c:pt>
                <c:pt idx="181">
                  <c:v>9.6639502304518496E-2</c:v>
                </c:pt>
                <c:pt idx="182">
                  <c:v>0.11265029118014</c:v>
                </c:pt>
                <c:pt idx="183">
                  <c:v>0.128689215522725</c:v>
                </c:pt>
                <c:pt idx="184">
                  <c:v>0.14597002886992699</c:v>
                </c:pt>
                <c:pt idx="185">
                  <c:v>0.16459305123293</c:v>
                </c:pt>
                <c:pt idx="186">
                  <c:v>0.186978249139055</c:v>
                </c:pt>
                <c:pt idx="187">
                  <c:v>0.209356823002845</c:v>
                </c:pt>
                <c:pt idx="188">
                  <c:v>0.23359369852853601</c:v>
                </c:pt>
                <c:pt idx="189">
                  <c:v>0.25983448316020002</c:v>
                </c:pt>
                <c:pt idx="190">
                  <c:v>0.29200737746505701</c:v>
                </c:pt>
                <c:pt idx="191">
                  <c:v>0.32388530490476197</c:v>
                </c:pt>
                <c:pt idx="192">
                  <c:v>0.344864255634937</c:v>
                </c:pt>
                <c:pt idx="193">
                  <c:v>0.366365386503468</c:v>
                </c:pt>
                <c:pt idx="194">
                  <c:v>0.39689394135154399</c:v>
                </c:pt>
                <c:pt idx="195">
                  <c:v>0.43434092676001501</c:v>
                </c:pt>
                <c:pt idx="196">
                  <c:v>0.49516005940966701</c:v>
                </c:pt>
                <c:pt idx="197">
                  <c:v>0.55972658149416998</c:v>
                </c:pt>
                <c:pt idx="198">
                  <c:v>0.64619598500840403</c:v>
                </c:pt>
                <c:pt idx="199">
                  <c:v>0.76623694359973704</c:v>
                </c:pt>
                <c:pt idx="200">
                  <c:v>0.94147034070705704</c:v>
                </c:pt>
                <c:pt idx="201">
                  <c:v>1.2170449130918899</c:v>
                </c:pt>
                <c:pt idx="202">
                  <c:v>1.66840074169549</c:v>
                </c:pt>
                <c:pt idx="203">
                  <c:v>2.9228006452727602</c:v>
                </c:pt>
                <c:pt idx="204">
                  <c:v>21.710927238051202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chemeClr val="accent5">
                  <a:lumMod val="75000"/>
                </a:schemeClr>
              </a:solidFill>
            </a:ln>
          </c:spPr>
          <c:marker>
            <c:symbol val="none"/>
          </c:marker>
          <c:val>
            <c:numRef>
              <c:f>structure_physics!$F$12:$F$216</c:f>
              <c:numCache>
                <c:formatCode>General</c:formatCode>
                <c:ptCount val="205"/>
                <c:pt idx="66">
                  <c:v>1.32538268236307E-2</c:v>
                </c:pt>
                <c:pt idx="67">
                  <c:v>1.2990695820891201E-2</c:v>
                </c:pt>
                <c:pt idx="68">
                  <c:v>1.29359280367474E-2</c:v>
                </c:pt>
                <c:pt idx="69">
                  <c:v>1.2872072821821E-2</c:v>
                </c:pt>
                <c:pt idx="70">
                  <c:v>1.28208892570021E-2</c:v>
                </c:pt>
                <c:pt idx="71">
                  <c:v>1.27809546371803E-2</c:v>
                </c:pt>
                <c:pt idx="72">
                  <c:v>1.2750888046822E-2</c:v>
                </c:pt>
                <c:pt idx="73">
                  <c:v>1.2729370827897201E-2</c:v>
                </c:pt>
                <c:pt idx="74">
                  <c:v>1.27151632501955E-2</c:v>
                </c:pt>
                <c:pt idx="75">
                  <c:v>1.27071173473351E-2</c:v>
                </c:pt>
                <c:pt idx="76">
                  <c:v>1.2704186038036301E-2</c:v>
                </c:pt>
                <c:pt idx="77">
                  <c:v>1.2863484308714399E-2</c:v>
                </c:pt>
                <c:pt idx="78">
                  <c:v>1.3006230751271299E-2</c:v>
                </c:pt>
                <c:pt idx="79">
                  <c:v>1.31323466136845E-2</c:v>
                </c:pt>
                <c:pt idx="80">
                  <c:v>1.33391600540573E-2</c:v>
                </c:pt>
                <c:pt idx="81">
                  <c:v>1.34129483515347E-2</c:v>
                </c:pt>
                <c:pt idx="82">
                  <c:v>1.3473324233247401E-2</c:v>
                </c:pt>
                <c:pt idx="83">
                  <c:v>1.35202854858741E-2</c:v>
                </c:pt>
                <c:pt idx="84">
                  <c:v>1.355383042184E-2</c:v>
                </c:pt>
                <c:pt idx="85">
                  <c:v>1.35739578535442E-2</c:v>
                </c:pt>
                <c:pt idx="86">
                  <c:v>1.35806670754511E-2</c:v>
                </c:pt>
                <c:pt idx="87">
                  <c:v>1.35806670754511E-2</c:v>
                </c:pt>
                <c:pt idx="88">
                  <c:v>1.35806670754511E-2</c:v>
                </c:pt>
                <c:pt idx="89">
                  <c:v>1.35806670754511E-2</c:v>
                </c:pt>
                <c:pt idx="90">
                  <c:v>1.35806670754511E-2</c:v>
                </c:pt>
                <c:pt idx="91">
                  <c:v>1.35806670754511E-2</c:v>
                </c:pt>
                <c:pt idx="92">
                  <c:v>1.35806670754511E-2</c:v>
                </c:pt>
                <c:pt idx="93">
                  <c:v>1.35806670754511E-2</c:v>
                </c:pt>
                <c:pt idx="94">
                  <c:v>1.35806670754511E-2</c:v>
                </c:pt>
                <c:pt idx="95">
                  <c:v>1.35806670754511E-2</c:v>
                </c:pt>
                <c:pt idx="96">
                  <c:v>1.35806670754511E-2</c:v>
                </c:pt>
                <c:pt idx="97">
                  <c:v>1.35806670754511E-2</c:v>
                </c:pt>
                <c:pt idx="98">
                  <c:v>1.35806670754511E-2</c:v>
                </c:pt>
                <c:pt idx="99">
                  <c:v>1.35710361077924E-2</c:v>
                </c:pt>
                <c:pt idx="100">
                  <c:v>1.3542143687554801E-2</c:v>
                </c:pt>
                <c:pt idx="101">
                  <c:v>1.3493991273291501E-2</c:v>
                </c:pt>
                <c:pt idx="102">
                  <c:v>1.3426581330791099E-2</c:v>
                </c:pt>
                <c:pt idx="103">
                  <c:v>1.32386337991329E-2</c:v>
                </c:pt>
                <c:pt idx="104">
                  <c:v>1.3103813032393699E-2</c:v>
                </c:pt>
                <c:pt idx="105">
                  <c:v>1.2944463830137301E-2</c:v>
                </c:pt>
                <c:pt idx="106">
                  <c:v>1.2760588403236101E-2</c:v>
                </c:pt>
                <c:pt idx="107">
                  <c:v>1.25522480913823E-2</c:v>
                </c:pt>
                <c:pt idx="108">
                  <c:v>1.2319564087188499E-2</c:v>
                </c:pt>
                <c:pt idx="109">
                  <c:v>1.23204839904845E-2</c:v>
                </c:pt>
                <c:pt idx="110">
                  <c:v>1.2331982459857199E-2</c:v>
                </c:pt>
                <c:pt idx="111">
                  <c:v>1.2356578798793301E-2</c:v>
                </c:pt>
                <c:pt idx="112">
                  <c:v>1.2313504575032899E-2</c:v>
                </c:pt>
                <c:pt idx="113">
                  <c:v>1.2376493786252401E-2</c:v>
                </c:pt>
                <c:pt idx="114">
                  <c:v>1.2467793693617E-2</c:v>
                </c:pt>
                <c:pt idx="115">
                  <c:v>1.2592441642795899E-2</c:v>
                </c:pt>
                <c:pt idx="116">
                  <c:v>1.27556210367815E-2</c:v>
                </c:pt>
                <c:pt idx="117">
                  <c:v>1.2962489969966001E-2</c:v>
                </c:pt>
                <c:pt idx="118">
                  <c:v>1.32538268236307E-2</c:v>
                </c:pt>
                <c:pt idx="119">
                  <c:v>2.2930471207488999E-2</c:v>
                </c:pt>
                <c:pt idx="120">
                  <c:v>3.3567153425405498E-2</c:v>
                </c:pt>
                <c:pt idx="121">
                  <c:v>4.5321895327610599E-2</c:v>
                </c:pt>
                <c:pt idx="122">
                  <c:v>5.8369255902220002E-2</c:v>
                </c:pt>
                <c:pt idx="123">
                  <c:v>7.3690657057413206E-2</c:v>
                </c:pt>
                <c:pt idx="124">
                  <c:v>9.0434419888018105E-2</c:v>
                </c:pt>
                <c:pt idx="125">
                  <c:v>0.109352077514386</c:v>
                </c:pt>
                <c:pt idx="126">
                  <c:v>0.13275112814328099</c:v>
                </c:pt>
                <c:pt idx="127">
                  <c:v>0.16016462208210799</c:v>
                </c:pt>
                <c:pt idx="128">
                  <c:v>0.19057068574963601</c:v>
                </c:pt>
                <c:pt idx="129">
                  <c:v>0.63277343969230304</c:v>
                </c:pt>
                <c:pt idx="130">
                  <c:v>0.17421450467487001</c:v>
                </c:pt>
                <c:pt idx="131">
                  <c:v>0.14955853995153401</c:v>
                </c:pt>
                <c:pt idx="132">
                  <c:v>0.13020212744625601</c:v>
                </c:pt>
                <c:pt idx="133">
                  <c:v>0.11118539156582501</c:v>
                </c:pt>
                <c:pt idx="134">
                  <c:v>9.6140057447534705E-2</c:v>
                </c:pt>
                <c:pt idx="135">
                  <c:v>8.2574364405616996E-2</c:v>
                </c:pt>
                <c:pt idx="136">
                  <c:v>6.9213313508534102E-2</c:v>
                </c:pt>
                <c:pt idx="137">
                  <c:v>5.8456851091873097E-2</c:v>
                </c:pt>
                <c:pt idx="138">
                  <c:v>4.8727498585090602E-2</c:v>
                </c:pt>
                <c:pt idx="139">
                  <c:v>3.9974908634527601E-2</c:v>
                </c:pt>
                <c:pt idx="140">
                  <c:v>3.7016093864117097E-2</c:v>
                </c:pt>
                <c:pt idx="141">
                  <c:v>3.5182735557067399E-2</c:v>
                </c:pt>
                <c:pt idx="142">
                  <c:v>3.3544487218464397E-2</c:v>
                </c:pt>
                <c:pt idx="143">
                  <c:v>3.2095396986141798E-2</c:v>
                </c:pt>
                <c:pt idx="144">
                  <c:v>3.0827526094970199E-2</c:v>
                </c:pt>
                <c:pt idx="145">
                  <c:v>2.9731039499964799E-2</c:v>
                </c:pt>
                <c:pt idx="146">
                  <c:v>2.84981008827071E-2</c:v>
                </c:pt>
                <c:pt idx="147">
                  <c:v>2.7802347563801101E-2</c:v>
                </c:pt>
                <c:pt idx="148">
                  <c:v>2.7219844595860802E-2</c:v>
                </c:pt>
                <c:pt idx="149">
                  <c:v>2.6739125560235399E-2</c:v>
                </c:pt>
                <c:pt idx="150">
                  <c:v>2.74821558087955E-2</c:v>
                </c:pt>
                <c:pt idx="151">
                  <c:v>2.81532981039282E-2</c:v>
                </c:pt>
                <c:pt idx="152">
                  <c:v>2.8749747849608799E-2</c:v>
                </c:pt>
                <c:pt idx="153">
                  <c:v>2.92693316885601E-2</c:v>
                </c:pt>
                <c:pt idx="154">
                  <c:v>2.9322200446204202E-2</c:v>
                </c:pt>
                <c:pt idx="155">
                  <c:v>2.96518153942248E-2</c:v>
                </c:pt>
                <c:pt idx="156">
                  <c:v>2.9908710813321301E-2</c:v>
                </c:pt>
                <c:pt idx="157">
                  <c:v>3.0092567942766602E-2</c:v>
                </c:pt>
                <c:pt idx="158">
                  <c:v>3.0203290514963399E-2</c:v>
                </c:pt>
                <c:pt idx="159">
                  <c:v>3.0240992538059099E-2</c:v>
                </c:pt>
                <c:pt idx="160">
                  <c:v>3.0240992538059099E-2</c:v>
                </c:pt>
                <c:pt idx="161">
                  <c:v>3.0240992538059099E-2</c:v>
                </c:pt>
                <c:pt idx="162">
                  <c:v>3.0240992538059099E-2</c:v>
                </c:pt>
                <c:pt idx="163">
                  <c:v>3.0240992538059099E-2</c:v>
                </c:pt>
                <c:pt idx="164">
                  <c:v>3.0240992538059099E-2</c:v>
                </c:pt>
                <c:pt idx="165">
                  <c:v>3.0240992538059099E-2</c:v>
                </c:pt>
                <c:pt idx="166">
                  <c:v>3.0240992538059099E-2</c:v>
                </c:pt>
                <c:pt idx="167">
                  <c:v>3.0240992538059099E-2</c:v>
                </c:pt>
                <c:pt idx="168">
                  <c:v>3.0240992538059099E-2</c:v>
                </c:pt>
                <c:pt idx="169">
                  <c:v>3.0240992538059099E-2</c:v>
                </c:pt>
                <c:pt idx="170">
                  <c:v>3.0240992538059099E-2</c:v>
                </c:pt>
                <c:pt idx="171">
                  <c:v>3.0240992538059099E-2</c:v>
                </c:pt>
                <c:pt idx="172">
                  <c:v>3.0186799241497701E-2</c:v>
                </c:pt>
                <c:pt idx="173">
                  <c:v>3.0027374552060601E-2</c:v>
                </c:pt>
                <c:pt idx="174">
                  <c:v>2.9762257781427302E-2</c:v>
                </c:pt>
                <c:pt idx="175">
                  <c:v>2.9787534019365298E-2</c:v>
                </c:pt>
                <c:pt idx="176">
                  <c:v>2.9264100343286199E-2</c:v>
                </c:pt>
                <c:pt idx="177">
                  <c:v>2.8625274669565201E-2</c:v>
                </c:pt>
                <c:pt idx="178">
                  <c:v>2.7873523457114101E-2</c:v>
                </c:pt>
                <c:pt idx="179">
                  <c:v>2.70125528713916E-2</c:v>
                </c:pt>
                <c:pt idx="180">
                  <c:v>2.60476077630519E-2</c:v>
                </c:pt>
                <c:pt idx="181">
                  <c:v>2.49858913027526E-2</c:v>
                </c:pt>
                <c:pt idx="182">
                  <c:v>2.5859780023582999E-2</c:v>
                </c:pt>
                <c:pt idx="183">
                  <c:v>2.6956653910959399E-2</c:v>
                </c:pt>
                <c:pt idx="184">
                  <c:v>2.83271031295638E-2</c:v>
                </c:pt>
                <c:pt idx="185">
                  <c:v>2.9999157110194501E-2</c:v>
                </c:pt>
                <c:pt idx="186">
                  <c:v>3.2499909479529798E-2</c:v>
                </c:pt>
                <c:pt idx="187">
                  <c:v>3.5050335078433602E-2</c:v>
                </c:pt>
                <c:pt idx="188">
                  <c:v>3.8010022694678097E-2</c:v>
                </c:pt>
                <c:pt idx="189">
                  <c:v>4.1395154811752599E-2</c:v>
                </c:pt>
                <c:pt idx="190">
                  <c:v>4.6179591623289301E-2</c:v>
                </c:pt>
                <c:pt idx="191">
                  <c:v>5.0750643968905197E-2</c:v>
                </c:pt>
                <c:pt idx="192">
                  <c:v>6.6443838755674806E-2</c:v>
                </c:pt>
                <c:pt idx="193">
                  <c:v>8.4042323424761894E-2</c:v>
                </c:pt>
                <c:pt idx="194">
                  <c:v>0.106324814776677</c:v>
                </c:pt>
                <c:pt idx="195">
                  <c:v>0.13319134631638499</c:v>
                </c:pt>
                <c:pt idx="196">
                  <c:v>0.171745832771974</c:v>
                </c:pt>
                <c:pt idx="197">
                  <c:v>0.21533784839724801</c:v>
                </c:pt>
                <c:pt idx="198">
                  <c:v>0.272314160182486</c:v>
                </c:pt>
                <c:pt idx="199">
                  <c:v>0.34974120023271799</c:v>
                </c:pt>
                <c:pt idx="200">
                  <c:v>0.46074423446537699</c:v>
                </c:pt>
                <c:pt idx="201">
                  <c:v>0.63277343969230304</c:v>
                </c:pt>
                <c:pt idx="202">
                  <c:v>0.89836380210646005</c:v>
                </c:pt>
                <c:pt idx="203">
                  <c:v>1.6530846289877099</c:v>
                </c:pt>
                <c:pt idx="204">
                  <c:v>13.083017957589201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structure_physics!$H$12:$H$216</c:f>
              <c:numCache>
                <c:formatCode>General</c:formatCode>
                <c:ptCount val="205"/>
                <c:pt idx="129">
                  <c:v>5.1030533126452601E-2</c:v>
                </c:pt>
                <c:pt idx="130">
                  <c:v>1.5987210830109601E-2</c:v>
                </c:pt>
                <c:pt idx="131">
                  <c:v>1.57378363135743E-2</c:v>
                </c:pt>
                <c:pt idx="132">
                  <c:v>1.5891272393968599E-2</c:v>
                </c:pt>
                <c:pt idx="133">
                  <c:v>1.59066156293299E-2</c:v>
                </c:pt>
                <c:pt idx="134">
                  <c:v>1.6203045036483399E-2</c:v>
                </c:pt>
                <c:pt idx="135">
                  <c:v>1.65078100094532E-2</c:v>
                </c:pt>
                <c:pt idx="136">
                  <c:v>1.6616466428347298E-2</c:v>
                </c:pt>
                <c:pt idx="137">
                  <c:v>1.6931197831743301E-2</c:v>
                </c:pt>
                <c:pt idx="138">
                  <c:v>1.7223789224598201E-2</c:v>
                </c:pt>
                <c:pt idx="139">
                  <c:v>1.74917637479708E-2</c:v>
                </c:pt>
                <c:pt idx="140">
                  <c:v>1.6903262681629502E-2</c:v>
                </c:pt>
                <c:pt idx="141">
                  <c:v>1.6585695969056801E-2</c:v>
                </c:pt>
                <c:pt idx="142">
                  <c:v>1.6303784665833099E-2</c:v>
                </c:pt>
                <c:pt idx="143">
                  <c:v>1.6054723490827701E-2</c:v>
                </c:pt>
                <c:pt idx="144">
                  <c:v>1.5835647260690401E-2</c:v>
                </c:pt>
                <c:pt idx="145">
                  <c:v>1.56436945011484E-2</c:v>
                </c:pt>
                <c:pt idx="146">
                  <c:v>1.5327454214925E-2</c:v>
                </c:pt>
                <c:pt idx="147">
                  <c:v>1.52024958988145E-2</c:v>
                </c:pt>
                <c:pt idx="148">
                  <c:v>1.50933882410774E-2</c:v>
                </c:pt>
                <c:pt idx="149">
                  <c:v>1.49982691085124E-2</c:v>
                </c:pt>
                <c:pt idx="150">
                  <c:v>1.47765791823586E-2</c:v>
                </c:pt>
                <c:pt idx="151">
                  <c:v>1.45777152565396E-2</c:v>
                </c:pt>
                <c:pt idx="152">
                  <c:v>1.44017550402884E-2</c:v>
                </c:pt>
                <c:pt idx="153">
                  <c:v>1.42487374390313E-2</c:v>
                </c:pt>
                <c:pt idx="154">
                  <c:v>1.3995711293069899E-2</c:v>
                </c:pt>
                <c:pt idx="155">
                  <c:v>1.39024506331062E-2</c:v>
                </c:pt>
                <c:pt idx="156">
                  <c:v>1.38292969462537E-2</c:v>
                </c:pt>
                <c:pt idx="157">
                  <c:v>1.37762068186591E-2</c:v>
                </c:pt>
                <c:pt idx="158">
                  <c:v>1.3743113113313801E-2</c:v>
                </c:pt>
                <c:pt idx="159">
                  <c:v>1.37299250510648E-2</c:v>
                </c:pt>
                <c:pt idx="160">
                  <c:v>1.37299250510648E-2</c:v>
                </c:pt>
                <c:pt idx="161">
                  <c:v>1.37299250510648E-2</c:v>
                </c:pt>
                <c:pt idx="162">
                  <c:v>1.37299250510648E-2</c:v>
                </c:pt>
                <c:pt idx="163">
                  <c:v>1.37299250510648E-2</c:v>
                </c:pt>
                <c:pt idx="164">
                  <c:v>1.37299250510648E-2</c:v>
                </c:pt>
                <c:pt idx="165">
                  <c:v>1.37299250510648E-2</c:v>
                </c:pt>
                <c:pt idx="166">
                  <c:v>1.37299250510648E-2</c:v>
                </c:pt>
                <c:pt idx="167">
                  <c:v>1.37299250510648E-2</c:v>
                </c:pt>
                <c:pt idx="168">
                  <c:v>1.37299250510648E-2</c:v>
                </c:pt>
                <c:pt idx="169">
                  <c:v>1.37299250510648E-2</c:v>
                </c:pt>
                <c:pt idx="170">
                  <c:v>1.37299250510648E-2</c:v>
                </c:pt>
                <c:pt idx="171">
                  <c:v>1.37299250510648E-2</c:v>
                </c:pt>
                <c:pt idx="172">
                  <c:v>1.3748879889736301E-2</c:v>
                </c:pt>
                <c:pt idx="173">
                  <c:v>1.37965435878793E-2</c:v>
                </c:pt>
                <c:pt idx="174">
                  <c:v>1.38731666042882E-2</c:v>
                </c:pt>
                <c:pt idx="175">
                  <c:v>1.41016846064713E-2</c:v>
                </c:pt>
                <c:pt idx="176">
                  <c:v>1.42576827535589E-2</c:v>
                </c:pt>
                <c:pt idx="177">
                  <c:v>1.44475121785039E-2</c:v>
                </c:pt>
                <c:pt idx="178">
                  <c:v>1.46713491213792E-2</c:v>
                </c:pt>
                <c:pt idx="179">
                  <c:v>1.4929294448953301E-2</c:v>
                </c:pt>
                <c:pt idx="180">
                  <c:v>1.52213704892439E-2</c:v>
                </c:pt>
                <c:pt idx="181">
                  <c:v>1.5547517730058399E-2</c:v>
                </c:pt>
                <c:pt idx="182">
                  <c:v>1.5855813628413699E-2</c:v>
                </c:pt>
                <c:pt idx="183">
                  <c:v>1.6065569502083401E-2</c:v>
                </c:pt>
                <c:pt idx="184">
                  <c:v>1.6312937099531299E-2</c:v>
                </c:pt>
                <c:pt idx="185">
                  <c:v>1.6604093416361401E-2</c:v>
                </c:pt>
                <c:pt idx="186">
                  <c:v>1.7115607293804899E-2</c:v>
                </c:pt>
                <c:pt idx="187">
                  <c:v>1.7559123517605298E-2</c:v>
                </c:pt>
                <c:pt idx="188">
                  <c:v>1.80778988735645E-2</c:v>
                </c:pt>
                <c:pt idx="189">
                  <c:v>1.8680935801448299E-2</c:v>
                </c:pt>
                <c:pt idx="190">
                  <c:v>1.96187297063843E-2</c:v>
                </c:pt>
                <c:pt idx="191">
                  <c:v>2.04848624026704E-2</c:v>
                </c:pt>
                <c:pt idx="192">
                  <c:v>2.06072539916217E-2</c:v>
                </c:pt>
                <c:pt idx="193">
                  <c:v>2.0573513439375E-2</c:v>
                </c:pt>
                <c:pt idx="194">
                  <c:v>2.0864599039285701E-2</c:v>
                </c:pt>
                <c:pt idx="195">
                  <c:v>2.13398800957031E-2</c:v>
                </c:pt>
                <c:pt idx="196">
                  <c:v>2.28952318356287E-2</c:v>
                </c:pt>
                <c:pt idx="197">
                  <c:v>2.4479459284690499E-2</c:v>
                </c:pt>
                <c:pt idx="198">
                  <c:v>2.7111562944146399E-2</c:v>
                </c:pt>
                <c:pt idx="199">
                  <c:v>3.1449382380113897E-2</c:v>
                </c:pt>
                <c:pt idx="200">
                  <c:v>3.8650746662994402E-2</c:v>
                </c:pt>
                <c:pt idx="201">
                  <c:v>5.1030533126452601E-2</c:v>
                </c:pt>
                <c:pt idx="202">
                  <c:v>0.123852000916328</c:v>
                </c:pt>
                <c:pt idx="203">
                  <c:v>0.32400130561090301</c:v>
                </c:pt>
                <c:pt idx="204">
                  <c:v>3.3006049390785699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729536"/>
        <c:axId val="115731456"/>
      </c:lineChart>
      <c:catAx>
        <c:axId val="115729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15731456"/>
        <c:crosses val="autoZero"/>
        <c:auto val="1"/>
        <c:lblAlgn val="ctr"/>
        <c:lblOffset val="100"/>
        <c:tickLblSkip val="10"/>
        <c:tickMarkSkip val="10"/>
        <c:noMultiLvlLbl val="0"/>
      </c:catAx>
      <c:valAx>
        <c:axId val="11573145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</a:t>
                </a:r>
                <a:r>
                  <a:rPr lang="en-US" baseline="0" dirty="0" smtClean="0"/>
                  <a:t> of Force (kip-in)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572953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7.4521914996314997E-2"/>
          <c:y val="0.48755614798372604"/>
          <c:w val="8.869735012702816E-2"/>
          <c:h val="0.1459795135541781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Robot z-height:</a:t>
            </a:r>
            <a:r>
              <a:rPr lang="en-US" baseline="0" dirty="0" smtClean="0"/>
              <a:t> Location Overview</a:t>
            </a:r>
            <a:endParaRPr lang="en-US" dirty="0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7.0279873776398563E-2"/>
          <c:y val="1.4266846616597922E-2"/>
          <c:w val="0.92108579610768282"/>
          <c:h val="0.89456167535244013"/>
        </c:manualLayout>
      </c:layout>
      <c:lineChart>
        <c:grouping val="standard"/>
        <c:varyColors val="0"/>
        <c:ser>
          <c:idx val="0"/>
          <c:order val="0"/>
          <c:tx>
            <c:strRef>
              <c:f>[locations.xlsx]Sheet1!$B$1</c:f>
              <c:strCache>
                <c:ptCount val="1"/>
                <c:pt idx="0">
                  <c:v>smartrepairer_0-height</c:v>
                </c:pt>
              </c:strCache>
            </c:strRef>
          </c:tx>
          <c:marker>
            <c:symbol val="none"/>
          </c:marker>
          <c:val>
            <c:numRef>
              <c:f>[locations.xlsx]Sheet1!$B$2:$B$2974</c:f>
              <c:numCache>
                <c:formatCode>General</c:formatCode>
                <c:ptCount val="2973"/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12</c:v>
                </c:pt>
                <c:pt idx="26">
                  <c:v>24</c:v>
                </c:pt>
                <c:pt idx="27">
                  <c:v>36</c:v>
                </c:pt>
                <c:pt idx="28">
                  <c:v>48</c:v>
                </c:pt>
                <c:pt idx="29">
                  <c:v>60</c:v>
                </c:pt>
                <c:pt idx="30">
                  <c:v>72</c:v>
                </c:pt>
                <c:pt idx="31">
                  <c:v>84</c:v>
                </c:pt>
                <c:pt idx="32">
                  <c:v>96</c:v>
                </c:pt>
                <c:pt idx="33">
                  <c:v>108</c:v>
                </c:pt>
                <c:pt idx="34">
                  <c:v>120</c:v>
                </c:pt>
                <c:pt idx="35">
                  <c:v>120</c:v>
                </c:pt>
                <c:pt idx="36">
                  <c:v>108</c:v>
                </c:pt>
                <c:pt idx="37">
                  <c:v>96</c:v>
                </c:pt>
                <c:pt idx="38">
                  <c:v>84</c:v>
                </c:pt>
                <c:pt idx="39">
                  <c:v>72</c:v>
                </c:pt>
                <c:pt idx="40">
                  <c:v>60</c:v>
                </c:pt>
                <c:pt idx="41">
                  <c:v>48</c:v>
                </c:pt>
                <c:pt idx="42">
                  <c:v>36</c:v>
                </c:pt>
                <c:pt idx="43">
                  <c:v>24</c:v>
                </c:pt>
                <c:pt idx="44">
                  <c:v>12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12</c:v>
                </c:pt>
                <c:pt idx="59">
                  <c:v>24</c:v>
                </c:pt>
                <c:pt idx="60">
                  <c:v>36</c:v>
                </c:pt>
                <c:pt idx="61">
                  <c:v>48</c:v>
                </c:pt>
                <c:pt idx="62">
                  <c:v>60</c:v>
                </c:pt>
                <c:pt idx="63">
                  <c:v>72</c:v>
                </c:pt>
                <c:pt idx="64">
                  <c:v>84</c:v>
                </c:pt>
                <c:pt idx="65">
                  <c:v>96</c:v>
                </c:pt>
                <c:pt idx="66">
                  <c:v>108</c:v>
                </c:pt>
                <c:pt idx="67">
                  <c:v>120</c:v>
                </c:pt>
                <c:pt idx="68">
                  <c:v>132</c:v>
                </c:pt>
                <c:pt idx="69">
                  <c:v>144</c:v>
                </c:pt>
                <c:pt idx="70">
                  <c:v>155.99</c:v>
                </c:pt>
                <c:pt idx="71">
                  <c:v>167.99</c:v>
                </c:pt>
                <c:pt idx="72">
                  <c:v>179.99</c:v>
                </c:pt>
                <c:pt idx="73">
                  <c:v>191.99</c:v>
                </c:pt>
                <c:pt idx="74">
                  <c:v>203.99</c:v>
                </c:pt>
                <c:pt idx="75">
                  <c:v>215.99</c:v>
                </c:pt>
                <c:pt idx="76">
                  <c:v>227.99</c:v>
                </c:pt>
                <c:pt idx="77">
                  <c:v>239.99</c:v>
                </c:pt>
                <c:pt idx="78">
                  <c:v>239.99</c:v>
                </c:pt>
                <c:pt idx="79">
                  <c:v>227.99</c:v>
                </c:pt>
                <c:pt idx="80">
                  <c:v>215.99</c:v>
                </c:pt>
                <c:pt idx="81">
                  <c:v>203.99</c:v>
                </c:pt>
                <c:pt idx="82">
                  <c:v>191.99</c:v>
                </c:pt>
                <c:pt idx="83">
                  <c:v>179.99</c:v>
                </c:pt>
                <c:pt idx="84">
                  <c:v>167.99</c:v>
                </c:pt>
                <c:pt idx="85">
                  <c:v>155.99</c:v>
                </c:pt>
                <c:pt idx="86">
                  <c:v>144</c:v>
                </c:pt>
                <c:pt idx="87">
                  <c:v>132</c:v>
                </c:pt>
                <c:pt idx="88">
                  <c:v>120</c:v>
                </c:pt>
                <c:pt idx="89">
                  <c:v>108</c:v>
                </c:pt>
                <c:pt idx="90">
                  <c:v>96</c:v>
                </c:pt>
                <c:pt idx="91">
                  <c:v>84</c:v>
                </c:pt>
                <c:pt idx="92">
                  <c:v>72</c:v>
                </c:pt>
                <c:pt idx="93">
                  <c:v>60</c:v>
                </c:pt>
                <c:pt idx="94">
                  <c:v>48</c:v>
                </c:pt>
                <c:pt idx="95">
                  <c:v>36</c:v>
                </c:pt>
                <c:pt idx="96">
                  <c:v>24</c:v>
                </c:pt>
                <c:pt idx="97">
                  <c:v>12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12</c:v>
                </c:pt>
                <c:pt idx="112">
                  <c:v>24</c:v>
                </c:pt>
                <c:pt idx="113">
                  <c:v>36</c:v>
                </c:pt>
                <c:pt idx="114">
                  <c:v>48</c:v>
                </c:pt>
                <c:pt idx="115">
                  <c:v>60</c:v>
                </c:pt>
                <c:pt idx="116">
                  <c:v>72</c:v>
                </c:pt>
                <c:pt idx="117">
                  <c:v>84</c:v>
                </c:pt>
                <c:pt idx="118">
                  <c:v>96</c:v>
                </c:pt>
                <c:pt idx="119">
                  <c:v>108</c:v>
                </c:pt>
                <c:pt idx="120">
                  <c:v>120</c:v>
                </c:pt>
                <c:pt idx="121">
                  <c:v>132</c:v>
                </c:pt>
                <c:pt idx="122">
                  <c:v>144</c:v>
                </c:pt>
                <c:pt idx="123">
                  <c:v>155.99</c:v>
                </c:pt>
                <c:pt idx="124">
                  <c:v>167.99</c:v>
                </c:pt>
                <c:pt idx="125">
                  <c:v>179.99</c:v>
                </c:pt>
                <c:pt idx="126">
                  <c:v>191.99</c:v>
                </c:pt>
                <c:pt idx="127">
                  <c:v>203.99</c:v>
                </c:pt>
                <c:pt idx="128">
                  <c:v>215.99</c:v>
                </c:pt>
                <c:pt idx="129">
                  <c:v>227.99</c:v>
                </c:pt>
                <c:pt idx="130">
                  <c:v>239.99</c:v>
                </c:pt>
                <c:pt idx="131">
                  <c:v>251.99</c:v>
                </c:pt>
                <c:pt idx="132">
                  <c:v>263.99</c:v>
                </c:pt>
                <c:pt idx="133">
                  <c:v>275.99</c:v>
                </c:pt>
                <c:pt idx="134">
                  <c:v>287.99</c:v>
                </c:pt>
                <c:pt idx="135">
                  <c:v>299.99</c:v>
                </c:pt>
                <c:pt idx="136">
                  <c:v>311.99</c:v>
                </c:pt>
                <c:pt idx="137">
                  <c:v>323.99</c:v>
                </c:pt>
                <c:pt idx="138">
                  <c:v>335.99</c:v>
                </c:pt>
                <c:pt idx="139">
                  <c:v>347.99</c:v>
                </c:pt>
                <c:pt idx="140">
                  <c:v>359.99</c:v>
                </c:pt>
                <c:pt idx="141">
                  <c:v>359.99</c:v>
                </c:pt>
                <c:pt idx="142">
                  <c:v>347.99</c:v>
                </c:pt>
                <c:pt idx="143">
                  <c:v>335.99</c:v>
                </c:pt>
                <c:pt idx="144">
                  <c:v>323.99</c:v>
                </c:pt>
                <c:pt idx="145">
                  <c:v>311.99</c:v>
                </c:pt>
                <c:pt idx="146">
                  <c:v>299.99</c:v>
                </c:pt>
                <c:pt idx="147">
                  <c:v>287.99</c:v>
                </c:pt>
                <c:pt idx="148">
                  <c:v>275.99</c:v>
                </c:pt>
                <c:pt idx="149">
                  <c:v>263.99</c:v>
                </c:pt>
                <c:pt idx="150">
                  <c:v>251.99</c:v>
                </c:pt>
                <c:pt idx="151">
                  <c:v>239.99</c:v>
                </c:pt>
                <c:pt idx="152">
                  <c:v>227.99</c:v>
                </c:pt>
                <c:pt idx="153">
                  <c:v>215.99</c:v>
                </c:pt>
                <c:pt idx="154">
                  <c:v>203.99</c:v>
                </c:pt>
                <c:pt idx="155">
                  <c:v>191.99</c:v>
                </c:pt>
                <c:pt idx="156">
                  <c:v>179.99</c:v>
                </c:pt>
                <c:pt idx="157">
                  <c:v>167.99</c:v>
                </c:pt>
                <c:pt idx="158">
                  <c:v>155.99</c:v>
                </c:pt>
                <c:pt idx="159">
                  <c:v>144</c:v>
                </c:pt>
                <c:pt idx="160">
                  <c:v>132</c:v>
                </c:pt>
                <c:pt idx="161">
                  <c:v>120</c:v>
                </c:pt>
                <c:pt idx="162">
                  <c:v>108</c:v>
                </c:pt>
                <c:pt idx="163">
                  <c:v>96</c:v>
                </c:pt>
                <c:pt idx="164">
                  <c:v>84</c:v>
                </c:pt>
                <c:pt idx="165">
                  <c:v>72</c:v>
                </c:pt>
                <c:pt idx="166">
                  <c:v>60</c:v>
                </c:pt>
                <c:pt idx="167">
                  <c:v>48</c:v>
                </c:pt>
                <c:pt idx="168">
                  <c:v>36</c:v>
                </c:pt>
                <c:pt idx="169">
                  <c:v>24</c:v>
                </c:pt>
                <c:pt idx="170">
                  <c:v>12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12</c:v>
                </c:pt>
                <c:pt idx="185">
                  <c:v>24</c:v>
                </c:pt>
                <c:pt idx="186">
                  <c:v>36</c:v>
                </c:pt>
                <c:pt idx="187">
                  <c:v>48</c:v>
                </c:pt>
                <c:pt idx="188">
                  <c:v>60</c:v>
                </c:pt>
                <c:pt idx="189">
                  <c:v>72</c:v>
                </c:pt>
                <c:pt idx="190">
                  <c:v>84</c:v>
                </c:pt>
                <c:pt idx="191">
                  <c:v>96</c:v>
                </c:pt>
                <c:pt idx="192">
                  <c:v>108</c:v>
                </c:pt>
                <c:pt idx="193">
                  <c:v>120</c:v>
                </c:pt>
                <c:pt idx="194">
                  <c:v>132</c:v>
                </c:pt>
                <c:pt idx="195">
                  <c:v>144</c:v>
                </c:pt>
                <c:pt idx="196">
                  <c:v>155.99</c:v>
                </c:pt>
                <c:pt idx="197">
                  <c:v>167.99</c:v>
                </c:pt>
                <c:pt idx="198">
                  <c:v>179.99</c:v>
                </c:pt>
                <c:pt idx="199">
                  <c:v>191.99</c:v>
                </c:pt>
                <c:pt idx="200">
                  <c:v>203.99</c:v>
                </c:pt>
                <c:pt idx="201">
                  <c:v>215.99</c:v>
                </c:pt>
                <c:pt idx="202">
                  <c:v>227.99</c:v>
                </c:pt>
                <c:pt idx="203">
                  <c:v>239.99</c:v>
                </c:pt>
                <c:pt idx="204">
                  <c:v>251.99</c:v>
                </c:pt>
                <c:pt idx="205">
                  <c:v>263.99</c:v>
                </c:pt>
                <c:pt idx="206">
                  <c:v>275.99</c:v>
                </c:pt>
                <c:pt idx="207">
                  <c:v>287.99</c:v>
                </c:pt>
                <c:pt idx="208">
                  <c:v>299.99</c:v>
                </c:pt>
                <c:pt idx="209">
                  <c:v>311.99</c:v>
                </c:pt>
                <c:pt idx="210">
                  <c:v>323.99</c:v>
                </c:pt>
                <c:pt idx="211">
                  <c:v>335.99</c:v>
                </c:pt>
                <c:pt idx="212">
                  <c:v>347.99</c:v>
                </c:pt>
                <c:pt idx="213">
                  <c:v>359.99</c:v>
                </c:pt>
                <c:pt idx="214">
                  <c:v>371.99</c:v>
                </c:pt>
                <c:pt idx="215">
                  <c:v>383.99</c:v>
                </c:pt>
                <c:pt idx="216">
                  <c:v>371.99</c:v>
                </c:pt>
                <c:pt idx="217">
                  <c:v>359.99</c:v>
                </c:pt>
                <c:pt idx="218">
                  <c:v>347.99</c:v>
                </c:pt>
                <c:pt idx="219">
                  <c:v>335.99</c:v>
                </c:pt>
                <c:pt idx="220">
                  <c:v>323.99</c:v>
                </c:pt>
                <c:pt idx="221">
                  <c:v>311.99</c:v>
                </c:pt>
                <c:pt idx="222">
                  <c:v>299.99</c:v>
                </c:pt>
                <c:pt idx="223">
                  <c:v>287.99</c:v>
                </c:pt>
                <c:pt idx="224">
                  <c:v>275.99</c:v>
                </c:pt>
                <c:pt idx="225">
                  <c:v>287.99</c:v>
                </c:pt>
                <c:pt idx="226">
                  <c:v>287.99</c:v>
                </c:pt>
                <c:pt idx="227">
                  <c:v>275.99</c:v>
                </c:pt>
                <c:pt idx="228">
                  <c:v>263.99</c:v>
                </c:pt>
                <c:pt idx="229">
                  <c:v>251.99</c:v>
                </c:pt>
                <c:pt idx="230">
                  <c:v>239.99</c:v>
                </c:pt>
                <c:pt idx="231">
                  <c:v>227.99</c:v>
                </c:pt>
                <c:pt idx="232">
                  <c:v>215.99</c:v>
                </c:pt>
                <c:pt idx="233">
                  <c:v>203.99</c:v>
                </c:pt>
                <c:pt idx="234">
                  <c:v>191.99</c:v>
                </c:pt>
                <c:pt idx="235">
                  <c:v>179.99</c:v>
                </c:pt>
                <c:pt idx="236">
                  <c:v>167.99</c:v>
                </c:pt>
                <c:pt idx="237">
                  <c:v>155.99</c:v>
                </c:pt>
                <c:pt idx="238">
                  <c:v>144</c:v>
                </c:pt>
                <c:pt idx="239">
                  <c:v>132</c:v>
                </c:pt>
                <c:pt idx="240">
                  <c:v>120</c:v>
                </c:pt>
                <c:pt idx="241">
                  <c:v>108</c:v>
                </c:pt>
                <c:pt idx="242">
                  <c:v>96</c:v>
                </c:pt>
                <c:pt idx="243">
                  <c:v>84</c:v>
                </c:pt>
                <c:pt idx="244">
                  <c:v>72</c:v>
                </c:pt>
                <c:pt idx="245">
                  <c:v>60</c:v>
                </c:pt>
                <c:pt idx="246">
                  <c:v>48</c:v>
                </c:pt>
                <c:pt idx="247">
                  <c:v>36</c:v>
                </c:pt>
                <c:pt idx="248">
                  <c:v>24</c:v>
                </c:pt>
                <c:pt idx="249">
                  <c:v>12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12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8.82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2.87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3.61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1.67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9.83</c:v>
                </c:pt>
                <c:pt idx="388">
                  <c:v>21.82</c:v>
                </c:pt>
                <c:pt idx="389">
                  <c:v>33.82</c:v>
                </c:pt>
                <c:pt idx="390">
                  <c:v>45.82</c:v>
                </c:pt>
                <c:pt idx="391">
                  <c:v>57.82</c:v>
                </c:pt>
                <c:pt idx="392">
                  <c:v>69.819999999999993</c:v>
                </c:pt>
                <c:pt idx="393">
                  <c:v>81.819999999999993</c:v>
                </c:pt>
                <c:pt idx="394">
                  <c:v>69.819999999999993</c:v>
                </c:pt>
                <c:pt idx="395">
                  <c:v>57.82</c:v>
                </c:pt>
                <c:pt idx="396">
                  <c:v>45.82</c:v>
                </c:pt>
                <c:pt idx="397">
                  <c:v>33.82</c:v>
                </c:pt>
                <c:pt idx="398">
                  <c:v>21.82</c:v>
                </c:pt>
                <c:pt idx="399">
                  <c:v>9.83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1.26</c:v>
                </c:pt>
                <c:pt idx="415">
                  <c:v>12.17</c:v>
                </c:pt>
                <c:pt idx="416">
                  <c:v>23.09</c:v>
                </c:pt>
                <c:pt idx="417">
                  <c:v>34</c:v>
                </c:pt>
                <c:pt idx="418">
                  <c:v>44.91</c:v>
                </c:pt>
                <c:pt idx="419">
                  <c:v>55.83</c:v>
                </c:pt>
                <c:pt idx="420">
                  <c:v>66.739999999999995</c:v>
                </c:pt>
                <c:pt idx="421">
                  <c:v>77.650000000000006</c:v>
                </c:pt>
                <c:pt idx="422">
                  <c:v>88.56</c:v>
                </c:pt>
                <c:pt idx="423">
                  <c:v>99.48</c:v>
                </c:pt>
                <c:pt idx="424">
                  <c:v>110.52</c:v>
                </c:pt>
                <c:pt idx="425">
                  <c:v>99.48</c:v>
                </c:pt>
                <c:pt idx="426">
                  <c:v>88.56</c:v>
                </c:pt>
                <c:pt idx="427">
                  <c:v>77.650000000000006</c:v>
                </c:pt>
                <c:pt idx="428">
                  <c:v>66.739999999999995</c:v>
                </c:pt>
                <c:pt idx="429">
                  <c:v>55.83</c:v>
                </c:pt>
                <c:pt idx="430">
                  <c:v>44.91</c:v>
                </c:pt>
                <c:pt idx="431">
                  <c:v>34</c:v>
                </c:pt>
                <c:pt idx="432">
                  <c:v>44.91</c:v>
                </c:pt>
                <c:pt idx="433">
                  <c:v>44.91</c:v>
                </c:pt>
                <c:pt idx="434">
                  <c:v>34</c:v>
                </c:pt>
                <c:pt idx="435">
                  <c:v>23.09</c:v>
                </c:pt>
                <c:pt idx="436">
                  <c:v>12.17</c:v>
                </c:pt>
                <c:pt idx="437">
                  <c:v>1.26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1.19</c:v>
                </c:pt>
                <c:pt idx="445">
                  <c:v>12.1</c:v>
                </c:pt>
                <c:pt idx="446">
                  <c:v>23.01</c:v>
                </c:pt>
                <c:pt idx="447">
                  <c:v>33.93</c:v>
                </c:pt>
                <c:pt idx="448">
                  <c:v>44.84</c:v>
                </c:pt>
                <c:pt idx="449">
                  <c:v>55.75</c:v>
                </c:pt>
                <c:pt idx="450">
                  <c:v>66.67</c:v>
                </c:pt>
                <c:pt idx="451">
                  <c:v>77.58</c:v>
                </c:pt>
                <c:pt idx="452">
                  <c:v>88.49</c:v>
                </c:pt>
                <c:pt idx="453">
                  <c:v>99.4</c:v>
                </c:pt>
                <c:pt idx="454">
                  <c:v>110.44</c:v>
                </c:pt>
                <c:pt idx="455">
                  <c:v>99.39</c:v>
                </c:pt>
                <c:pt idx="456">
                  <c:v>88.37</c:v>
                </c:pt>
                <c:pt idx="457">
                  <c:v>77.34</c:v>
                </c:pt>
                <c:pt idx="458">
                  <c:v>66.31</c:v>
                </c:pt>
                <c:pt idx="459">
                  <c:v>55.28</c:v>
                </c:pt>
                <c:pt idx="460">
                  <c:v>44.25</c:v>
                </c:pt>
                <c:pt idx="461">
                  <c:v>33.22</c:v>
                </c:pt>
                <c:pt idx="462">
                  <c:v>44.25</c:v>
                </c:pt>
                <c:pt idx="463">
                  <c:v>44.25</c:v>
                </c:pt>
                <c:pt idx="464">
                  <c:v>33.22</c:v>
                </c:pt>
                <c:pt idx="465">
                  <c:v>22.19</c:v>
                </c:pt>
                <c:pt idx="466">
                  <c:v>11.16</c:v>
                </c:pt>
                <c:pt idx="467">
                  <c:v>0.14000000000000001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1.67</c:v>
                </c:pt>
                <c:pt idx="482">
                  <c:v>12.58</c:v>
                </c:pt>
                <c:pt idx="483">
                  <c:v>23.49</c:v>
                </c:pt>
                <c:pt idx="484">
                  <c:v>34.409999999999997</c:v>
                </c:pt>
                <c:pt idx="485">
                  <c:v>45.32</c:v>
                </c:pt>
                <c:pt idx="486">
                  <c:v>56.23</c:v>
                </c:pt>
                <c:pt idx="487">
                  <c:v>67.14</c:v>
                </c:pt>
                <c:pt idx="488">
                  <c:v>78.06</c:v>
                </c:pt>
                <c:pt idx="489">
                  <c:v>88.97</c:v>
                </c:pt>
                <c:pt idx="490">
                  <c:v>99.88</c:v>
                </c:pt>
                <c:pt idx="491">
                  <c:v>110.96</c:v>
                </c:pt>
                <c:pt idx="492">
                  <c:v>99.88</c:v>
                </c:pt>
                <c:pt idx="493">
                  <c:v>88.97</c:v>
                </c:pt>
                <c:pt idx="494">
                  <c:v>78.06</c:v>
                </c:pt>
                <c:pt idx="495">
                  <c:v>67.14</c:v>
                </c:pt>
                <c:pt idx="496">
                  <c:v>56.23</c:v>
                </c:pt>
                <c:pt idx="497">
                  <c:v>45.32</c:v>
                </c:pt>
                <c:pt idx="498">
                  <c:v>55.42</c:v>
                </c:pt>
                <c:pt idx="499">
                  <c:v>66.33</c:v>
                </c:pt>
                <c:pt idx="500">
                  <c:v>66.33</c:v>
                </c:pt>
                <c:pt idx="501">
                  <c:v>55.42</c:v>
                </c:pt>
                <c:pt idx="502">
                  <c:v>44.51</c:v>
                </c:pt>
                <c:pt idx="503">
                  <c:v>33.590000000000003</c:v>
                </c:pt>
                <c:pt idx="504">
                  <c:v>22.68</c:v>
                </c:pt>
                <c:pt idx="505">
                  <c:v>11.77</c:v>
                </c:pt>
                <c:pt idx="506">
                  <c:v>0.86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1.23</c:v>
                </c:pt>
                <c:pt idx="514">
                  <c:v>12.14</c:v>
                </c:pt>
                <c:pt idx="515">
                  <c:v>23.05</c:v>
                </c:pt>
                <c:pt idx="516">
                  <c:v>33.97</c:v>
                </c:pt>
                <c:pt idx="517">
                  <c:v>44.88</c:v>
                </c:pt>
                <c:pt idx="518">
                  <c:v>55.79</c:v>
                </c:pt>
                <c:pt idx="519">
                  <c:v>66.709999999999994</c:v>
                </c:pt>
                <c:pt idx="520">
                  <c:v>77.62</c:v>
                </c:pt>
                <c:pt idx="521">
                  <c:v>88.53</c:v>
                </c:pt>
                <c:pt idx="522">
                  <c:v>99.45</c:v>
                </c:pt>
                <c:pt idx="523">
                  <c:v>110.48</c:v>
                </c:pt>
                <c:pt idx="524">
                  <c:v>122.31</c:v>
                </c:pt>
                <c:pt idx="525">
                  <c:v>133.49</c:v>
                </c:pt>
                <c:pt idx="526">
                  <c:v>144.66</c:v>
                </c:pt>
                <c:pt idx="527">
                  <c:v>155.84</c:v>
                </c:pt>
                <c:pt idx="528">
                  <c:v>156.68</c:v>
                </c:pt>
                <c:pt idx="529">
                  <c:v>145.5</c:v>
                </c:pt>
                <c:pt idx="530">
                  <c:v>134.33000000000001</c:v>
                </c:pt>
                <c:pt idx="531">
                  <c:v>123.15</c:v>
                </c:pt>
                <c:pt idx="532">
                  <c:v>111.38</c:v>
                </c:pt>
                <c:pt idx="533">
                  <c:v>99.38</c:v>
                </c:pt>
                <c:pt idx="534">
                  <c:v>87.38</c:v>
                </c:pt>
                <c:pt idx="535">
                  <c:v>75.38</c:v>
                </c:pt>
                <c:pt idx="536">
                  <c:v>63.38</c:v>
                </c:pt>
                <c:pt idx="537">
                  <c:v>51.39</c:v>
                </c:pt>
                <c:pt idx="538">
                  <c:v>39.39</c:v>
                </c:pt>
                <c:pt idx="539">
                  <c:v>27.39</c:v>
                </c:pt>
                <c:pt idx="540">
                  <c:v>15.39</c:v>
                </c:pt>
                <c:pt idx="541">
                  <c:v>3.39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3.39</c:v>
                </c:pt>
                <c:pt idx="556">
                  <c:v>15.39</c:v>
                </c:pt>
                <c:pt idx="557">
                  <c:v>27.39</c:v>
                </c:pt>
                <c:pt idx="558">
                  <c:v>39.39</c:v>
                </c:pt>
                <c:pt idx="559">
                  <c:v>51.39</c:v>
                </c:pt>
                <c:pt idx="560">
                  <c:v>63.38</c:v>
                </c:pt>
                <c:pt idx="561">
                  <c:v>75.38</c:v>
                </c:pt>
                <c:pt idx="562">
                  <c:v>87.38</c:v>
                </c:pt>
                <c:pt idx="563">
                  <c:v>99.38</c:v>
                </c:pt>
                <c:pt idx="564">
                  <c:v>111.38</c:v>
                </c:pt>
                <c:pt idx="565">
                  <c:v>100.14</c:v>
                </c:pt>
                <c:pt idx="566">
                  <c:v>89.56</c:v>
                </c:pt>
                <c:pt idx="567">
                  <c:v>78.989999999999995</c:v>
                </c:pt>
                <c:pt idx="568">
                  <c:v>68.42</c:v>
                </c:pt>
                <c:pt idx="569">
                  <c:v>57.84</c:v>
                </c:pt>
                <c:pt idx="570">
                  <c:v>47.27</c:v>
                </c:pt>
                <c:pt idx="571">
                  <c:v>36.69</c:v>
                </c:pt>
                <c:pt idx="572">
                  <c:v>47.27</c:v>
                </c:pt>
                <c:pt idx="573">
                  <c:v>47.27</c:v>
                </c:pt>
                <c:pt idx="574">
                  <c:v>36.69</c:v>
                </c:pt>
                <c:pt idx="575">
                  <c:v>26.12</c:v>
                </c:pt>
                <c:pt idx="576">
                  <c:v>15.54</c:v>
                </c:pt>
                <c:pt idx="577">
                  <c:v>4.97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0.26</c:v>
                </c:pt>
                <c:pt idx="594">
                  <c:v>11.17</c:v>
                </c:pt>
                <c:pt idx="595">
                  <c:v>22.09</c:v>
                </c:pt>
                <c:pt idx="596">
                  <c:v>33</c:v>
                </c:pt>
                <c:pt idx="597">
                  <c:v>43.91</c:v>
                </c:pt>
                <c:pt idx="598">
                  <c:v>54.83</c:v>
                </c:pt>
                <c:pt idx="599">
                  <c:v>65.739999999999995</c:v>
                </c:pt>
                <c:pt idx="600">
                  <c:v>76.650000000000006</c:v>
                </c:pt>
                <c:pt idx="601">
                  <c:v>87.56</c:v>
                </c:pt>
                <c:pt idx="602">
                  <c:v>98.48</c:v>
                </c:pt>
                <c:pt idx="603">
                  <c:v>109.42</c:v>
                </c:pt>
                <c:pt idx="604">
                  <c:v>121.3</c:v>
                </c:pt>
                <c:pt idx="605">
                  <c:v>132.32</c:v>
                </c:pt>
                <c:pt idx="606">
                  <c:v>143.34</c:v>
                </c:pt>
                <c:pt idx="607">
                  <c:v>154.36000000000001</c:v>
                </c:pt>
                <c:pt idx="608">
                  <c:v>157.47999999999999</c:v>
                </c:pt>
                <c:pt idx="609">
                  <c:v>146.46</c:v>
                </c:pt>
                <c:pt idx="610">
                  <c:v>135.44</c:v>
                </c:pt>
                <c:pt idx="611">
                  <c:v>124.42</c:v>
                </c:pt>
                <c:pt idx="612">
                  <c:v>112.81</c:v>
                </c:pt>
                <c:pt idx="613">
                  <c:v>100.81</c:v>
                </c:pt>
                <c:pt idx="614">
                  <c:v>88.81</c:v>
                </c:pt>
                <c:pt idx="615">
                  <c:v>76.81</c:v>
                </c:pt>
                <c:pt idx="616">
                  <c:v>64.81</c:v>
                </c:pt>
                <c:pt idx="617">
                  <c:v>52.81</c:v>
                </c:pt>
                <c:pt idx="618">
                  <c:v>40.81</c:v>
                </c:pt>
                <c:pt idx="619">
                  <c:v>28.81</c:v>
                </c:pt>
                <c:pt idx="620">
                  <c:v>16.809999999999999</c:v>
                </c:pt>
                <c:pt idx="621">
                  <c:v>4.8099999999999996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4.8099999999999996</c:v>
                </c:pt>
                <c:pt idx="636">
                  <c:v>16.809999999999999</c:v>
                </c:pt>
                <c:pt idx="637">
                  <c:v>28.81</c:v>
                </c:pt>
                <c:pt idx="638">
                  <c:v>40.81</c:v>
                </c:pt>
                <c:pt idx="639">
                  <c:v>52.81</c:v>
                </c:pt>
                <c:pt idx="640">
                  <c:v>64.81</c:v>
                </c:pt>
                <c:pt idx="641">
                  <c:v>76.81</c:v>
                </c:pt>
                <c:pt idx="642">
                  <c:v>88.81</c:v>
                </c:pt>
                <c:pt idx="643">
                  <c:v>100.81</c:v>
                </c:pt>
                <c:pt idx="644">
                  <c:v>112.81</c:v>
                </c:pt>
                <c:pt idx="645">
                  <c:v>101.4</c:v>
                </c:pt>
                <c:pt idx="646">
                  <c:v>90.82</c:v>
                </c:pt>
                <c:pt idx="647">
                  <c:v>80.25</c:v>
                </c:pt>
                <c:pt idx="648">
                  <c:v>69.67</c:v>
                </c:pt>
                <c:pt idx="649">
                  <c:v>59.1</c:v>
                </c:pt>
                <c:pt idx="650">
                  <c:v>48.53</c:v>
                </c:pt>
                <c:pt idx="651">
                  <c:v>56.58</c:v>
                </c:pt>
                <c:pt idx="652">
                  <c:v>67.16</c:v>
                </c:pt>
                <c:pt idx="653">
                  <c:v>67.16</c:v>
                </c:pt>
                <c:pt idx="654">
                  <c:v>56.58</c:v>
                </c:pt>
                <c:pt idx="655">
                  <c:v>46.01</c:v>
                </c:pt>
                <c:pt idx="656">
                  <c:v>35.43</c:v>
                </c:pt>
                <c:pt idx="657">
                  <c:v>24.86</c:v>
                </c:pt>
                <c:pt idx="658">
                  <c:v>14.29</c:v>
                </c:pt>
                <c:pt idx="659">
                  <c:v>3.71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8.02</c:v>
                </c:pt>
                <c:pt idx="680">
                  <c:v>20.010000000000002</c:v>
                </c:pt>
                <c:pt idx="681">
                  <c:v>32.01</c:v>
                </c:pt>
                <c:pt idx="682">
                  <c:v>44.01</c:v>
                </c:pt>
                <c:pt idx="683">
                  <c:v>56.01</c:v>
                </c:pt>
                <c:pt idx="684">
                  <c:v>68.010000000000005</c:v>
                </c:pt>
                <c:pt idx="685">
                  <c:v>80.010000000000005</c:v>
                </c:pt>
                <c:pt idx="686">
                  <c:v>92.01</c:v>
                </c:pt>
                <c:pt idx="687">
                  <c:v>104.01</c:v>
                </c:pt>
                <c:pt idx="688">
                  <c:v>116.01</c:v>
                </c:pt>
                <c:pt idx="689">
                  <c:v>104.22</c:v>
                </c:pt>
                <c:pt idx="690">
                  <c:v>93.64</c:v>
                </c:pt>
                <c:pt idx="691">
                  <c:v>83.07</c:v>
                </c:pt>
                <c:pt idx="692">
                  <c:v>72.489999999999995</c:v>
                </c:pt>
                <c:pt idx="693">
                  <c:v>72.400000000000006</c:v>
                </c:pt>
                <c:pt idx="694">
                  <c:v>72.489999999999995</c:v>
                </c:pt>
                <c:pt idx="695">
                  <c:v>72.400000000000006</c:v>
                </c:pt>
                <c:pt idx="696">
                  <c:v>82.97</c:v>
                </c:pt>
                <c:pt idx="697">
                  <c:v>82.97</c:v>
                </c:pt>
                <c:pt idx="698">
                  <c:v>72.400000000000006</c:v>
                </c:pt>
                <c:pt idx="699">
                  <c:v>61.82</c:v>
                </c:pt>
                <c:pt idx="700">
                  <c:v>51.25</c:v>
                </c:pt>
                <c:pt idx="701">
                  <c:v>40.67</c:v>
                </c:pt>
                <c:pt idx="702">
                  <c:v>30.1</c:v>
                </c:pt>
                <c:pt idx="703">
                  <c:v>19.52</c:v>
                </c:pt>
                <c:pt idx="704">
                  <c:v>8.9499999999999993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0.49</c:v>
                </c:pt>
                <c:pt idx="721">
                  <c:v>11.4</c:v>
                </c:pt>
                <c:pt idx="722">
                  <c:v>22.31</c:v>
                </c:pt>
                <c:pt idx="723">
                  <c:v>33.229999999999997</c:v>
                </c:pt>
                <c:pt idx="724">
                  <c:v>44.14</c:v>
                </c:pt>
                <c:pt idx="725">
                  <c:v>55.05</c:v>
                </c:pt>
                <c:pt idx="726">
                  <c:v>65.959999999999994</c:v>
                </c:pt>
                <c:pt idx="727">
                  <c:v>76.88</c:v>
                </c:pt>
                <c:pt idx="728">
                  <c:v>87.79</c:v>
                </c:pt>
                <c:pt idx="729">
                  <c:v>98.7</c:v>
                </c:pt>
                <c:pt idx="730">
                  <c:v>109.66</c:v>
                </c:pt>
                <c:pt idx="731">
                  <c:v>121.53</c:v>
                </c:pt>
                <c:pt idx="732">
                  <c:v>132.55000000000001</c:v>
                </c:pt>
                <c:pt idx="733">
                  <c:v>143.57</c:v>
                </c:pt>
                <c:pt idx="734">
                  <c:v>154.59</c:v>
                </c:pt>
                <c:pt idx="735">
                  <c:v>166.25</c:v>
                </c:pt>
                <c:pt idx="736">
                  <c:v>178.13</c:v>
                </c:pt>
                <c:pt idx="737">
                  <c:v>190.01</c:v>
                </c:pt>
                <c:pt idx="738">
                  <c:v>201.89</c:v>
                </c:pt>
                <c:pt idx="739">
                  <c:v>213.77</c:v>
                </c:pt>
                <c:pt idx="740">
                  <c:v>225.65</c:v>
                </c:pt>
                <c:pt idx="741">
                  <c:v>237.53</c:v>
                </c:pt>
                <c:pt idx="742">
                  <c:v>249.41</c:v>
                </c:pt>
                <c:pt idx="743">
                  <c:v>261.29000000000002</c:v>
                </c:pt>
                <c:pt idx="744">
                  <c:v>273.17</c:v>
                </c:pt>
                <c:pt idx="745">
                  <c:v>285.13</c:v>
                </c:pt>
                <c:pt idx="746">
                  <c:v>273.14999999999998</c:v>
                </c:pt>
                <c:pt idx="747">
                  <c:v>261.23</c:v>
                </c:pt>
                <c:pt idx="748">
                  <c:v>249.3</c:v>
                </c:pt>
                <c:pt idx="749">
                  <c:v>237.37</c:v>
                </c:pt>
                <c:pt idx="750">
                  <c:v>225.45</c:v>
                </c:pt>
                <c:pt idx="751">
                  <c:v>213.52</c:v>
                </c:pt>
                <c:pt idx="752">
                  <c:v>201.6</c:v>
                </c:pt>
                <c:pt idx="753">
                  <c:v>213.52</c:v>
                </c:pt>
                <c:pt idx="754">
                  <c:v>213.52</c:v>
                </c:pt>
                <c:pt idx="755">
                  <c:v>201.6</c:v>
                </c:pt>
                <c:pt idx="756">
                  <c:v>189.67</c:v>
                </c:pt>
                <c:pt idx="757">
                  <c:v>177.74</c:v>
                </c:pt>
                <c:pt idx="758">
                  <c:v>165.82</c:v>
                </c:pt>
                <c:pt idx="759">
                  <c:v>154.07</c:v>
                </c:pt>
                <c:pt idx="760">
                  <c:v>142.88999999999999</c:v>
                </c:pt>
                <c:pt idx="761">
                  <c:v>131.71</c:v>
                </c:pt>
                <c:pt idx="762">
                  <c:v>120.54</c:v>
                </c:pt>
                <c:pt idx="763">
                  <c:v>108.58</c:v>
                </c:pt>
                <c:pt idx="764">
                  <c:v>96.58</c:v>
                </c:pt>
                <c:pt idx="765">
                  <c:v>84.58</c:v>
                </c:pt>
                <c:pt idx="766">
                  <c:v>72.58</c:v>
                </c:pt>
                <c:pt idx="767">
                  <c:v>60.58</c:v>
                </c:pt>
                <c:pt idx="768">
                  <c:v>48.58</c:v>
                </c:pt>
                <c:pt idx="769">
                  <c:v>36.58</c:v>
                </c:pt>
                <c:pt idx="770">
                  <c:v>24.58</c:v>
                </c:pt>
                <c:pt idx="771">
                  <c:v>12.58</c:v>
                </c:pt>
                <c:pt idx="772">
                  <c:v>0.57999999999999996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11.42</c:v>
                </c:pt>
                <c:pt idx="786">
                  <c:v>23.42</c:v>
                </c:pt>
                <c:pt idx="787">
                  <c:v>35.42</c:v>
                </c:pt>
                <c:pt idx="788">
                  <c:v>47.42</c:v>
                </c:pt>
                <c:pt idx="789">
                  <c:v>59.42</c:v>
                </c:pt>
                <c:pt idx="790">
                  <c:v>71.42</c:v>
                </c:pt>
                <c:pt idx="791">
                  <c:v>83.42</c:v>
                </c:pt>
                <c:pt idx="792">
                  <c:v>95.42</c:v>
                </c:pt>
                <c:pt idx="793">
                  <c:v>107.42</c:v>
                </c:pt>
                <c:pt idx="794">
                  <c:v>119.42</c:v>
                </c:pt>
                <c:pt idx="795">
                  <c:v>107.65</c:v>
                </c:pt>
                <c:pt idx="796">
                  <c:v>96.62</c:v>
                </c:pt>
                <c:pt idx="797">
                  <c:v>85.59</c:v>
                </c:pt>
                <c:pt idx="798">
                  <c:v>74.56</c:v>
                </c:pt>
                <c:pt idx="799">
                  <c:v>63.53</c:v>
                </c:pt>
                <c:pt idx="800">
                  <c:v>52.5</c:v>
                </c:pt>
                <c:pt idx="801">
                  <c:v>47.03</c:v>
                </c:pt>
                <c:pt idx="802">
                  <c:v>58.05</c:v>
                </c:pt>
                <c:pt idx="803">
                  <c:v>58.05</c:v>
                </c:pt>
                <c:pt idx="804">
                  <c:v>47.03</c:v>
                </c:pt>
                <c:pt idx="805">
                  <c:v>36</c:v>
                </c:pt>
                <c:pt idx="806">
                  <c:v>24.97</c:v>
                </c:pt>
                <c:pt idx="807">
                  <c:v>13.94</c:v>
                </c:pt>
                <c:pt idx="808">
                  <c:v>2.91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2.16</c:v>
                </c:pt>
                <c:pt idx="823">
                  <c:v>13.07</c:v>
                </c:pt>
                <c:pt idx="824">
                  <c:v>23.98</c:v>
                </c:pt>
                <c:pt idx="825">
                  <c:v>34.9</c:v>
                </c:pt>
                <c:pt idx="826">
                  <c:v>45.81</c:v>
                </c:pt>
                <c:pt idx="827">
                  <c:v>56.72</c:v>
                </c:pt>
                <c:pt idx="828">
                  <c:v>67.63</c:v>
                </c:pt>
                <c:pt idx="829">
                  <c:v>78.55</c:v>
                </c:pt>
                <c:pt idx="830">
                  <c:v>89.46</c:v>
                </c:pt>
                <c:pt idx="831">
                  <c:v>100.37</c:v>
                </c:pt>
                <c:pt idx="832">
                  <c:v>111.5</c:v>
                </c:pt>
                <c:pt idx="833">
                  <c:v>100.37</c:v>
                </c:pt>
                <c:pt idx="834">
                  <c:v>89.34</c:v>
                </c:pt>
                <c:pt idx="835">
                  <c:v>78.319999999999993</c:v>
                </c:pt>
                <c:pt idx="836">
                  <c:v>67.290000000000006</c:v>
                </c:pt>
                <c:pt idx="837">
                  <c:v>59.85</c:v>
                </c:pt>
                <c:pt idx="838">
                  <c:v>67.290000000000006</c:v>
                </c:pt>
                <c:pt idx="839">
                  <c:v>59.85</c:v>
                </c:pt>
                <c:pt idx="840">
                  <c:v>70.88</c:v>
                </c:pt>
                <c:pt idx="841">
                  <c:v>70.88</c:v>
                </c:pt>
                <c:pt idx="842">
                  <c:v>59.85</c:v>
                </c:pt>
                <c:pt idx="843">
                  <c:v>48.82</c:v>
                </c:pt>
                <c:pt idx="844">
                  <c:v>37.79</c:v>
                </c:pt>
                <c:pt idx="845">
                  <c:v>26.76</c:v>
                </c:pt>
                <c:pt idx="846">
                  <c:v>15.74</c:v>
                </c:pt>
                <c:pt idx="847">
                  <c:v>4.71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2.0499999999999998</c:v>
                </c:pt>
                <c:pt idx="862">
                  <c:v>12.96</c:v>
                </c:pt>
                <c:pt idx="863">
                  <c:v>23.87</c:v>
                </c:pt>
                <c:pt idx="864">
                  <c:v>34.79</c:v>
                </c:pt>
                <c:pt idx="865">
                  <c:v>45.7</c:v>
                </c:pt>
                <c:pt idx="866">
                  <c:v>56.61</c:v>
                </c:pt>
                <c:pt idx="867">
                  <c:v>67.53</c:v>
                </c:pt>
                <c:pt idx="868">
                  <c:v>78.44</c:v>
                </c:pt>
                <c:pt idx="869">
                  <c:v>89.35</c:v>
                </c:pt>
                <c:pt idx="870">
                  <c:v>100.26</c:v>
                </c:pt>
                <c:pt idx="871">
                  <c:v>111.38</c:v>
                </c:pt>
                <c:pt idx="872">
                  <c:v>100.14</c:v>
                </c:pt>
                <c:pt idx="873">
                  <c:v>89.56</c:v>
                </c:pt>
                <c:pt idx="874">
                  <c:v>86.95</c:v>
                </c:pt>
                <c:pt idx="875">
                  <c:v>89.56</c:v>
                </c:pt>
                <c:pt idx="876">
                  <c:v>86.95</c:v>
                </c:pt>
                <c:pt idx="877">
                  <c:v>89.56</c:v>
                </c:pt>
                <c:pt idx="878">
                  <c:v>86.95</c:v>
                </c:pt>
                <c:pt idx="879">
                  <c:v>97.53</c:v>
                </c:pt>
                <c:pt idx="880">
                  <c:v>97.53</c:v>
                </c:pt>
                <c:pt idx="881">
                  <c:v>86.95</c:v>
                </c:pt>
                <c:pt idx="882">
                  <c:v>76.38</c:v>
                </c:pt>
                <c:pt idx="883">
                  <c:v>65.8</c:v>
                </c:pt>
                <c:pt idx="884">
                  <c:v>55.23</c:v>
                </c:pt>
                <c:pt idx="885">
                  <c:v>44.65</c:v>
                </c:pt>
                <c:pt idx="886">
                  <c:v>34.08</c:v>
                </c:pt>
                <c:pt idx="887">
                  <c:v>23.51</c:v>
                </c:pt>
                <c:pt idx="888">
                  <c:v>12.93</c:v>
                </c:pt>
                <c:pt idx="889">
                  <c:v>2.36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0.6</c:v>
                </c:pt>
                <c:pt idx="904">
                  <c:v>11.51</c:v>
                </c:pt>
                <c:pt idx="905">
                  <c:v>22.43</c:v>
                </c:pt>
                <c:pt idx="906">
                  <c:v>33.340000000000003</c:v>
                </c:pt>
                <c:pt idx="907">
                  <c:v>44.25</c:v>
                </c:pt>
                <c:pt idx="908">
                  <c:v>55.17</c:v>
                </c:pt>
                <c:pt idx="909">
                  <c:v>66.08</c:v>
                </c:pt>
                <c:pt idx="910">
                  <c:v>76.989999999999995</c:v>
                </c:pt>
                <c:pt idx="911">
                  <c:v>87.9</c:v>
                </c:pt>
                <c:pt idx="912">
                  <c:v>98.82</c:v>
                </c:pt>
                <c:pt idx="913">
                  <c:v>109.79</c:v>
                </c:pt>
                <c:pt idx="914">
                  <c:v>121.64</c:v>
                </c:pt>
                <c:pt idx="915">
                  <c:v>132.66999999999999</c:v>
                </c:pt>
                <c:pt idx="916">
                  <c:v>143.69</c:v>
                </c:pt>
                <c:pt idx="917">
                  <c:v>154.71</c:v>
                </c:pt>
                <c:pt idx="918">
                  <c:v>166.37</c:v>
                </c:pt>
                <c:pt idx="919">
                  <c:v>178.25</c:v>
                </c:pt>
                <c:pt idx="920">
                  <c:v>190.13</c:v>
                </c:pt>
                <c:pt idx="921">
                  <c:v>202.01</c:v>
                </c:pt>
                <c:pt idx="922">
                  <c:v>213.89</c:v>
                </c:pt>
                <c:pt idx="923">
                  <c:v>225.77</c:v>
                </c:pt>
                <c:pt idx="924">
                  <c:v>237.65</c:v>
                </c:pt>
                <c:pt idx="925">
                  <c:v>249.53</c:v>
                </c:pt>
                <c:pt idx="926">
                  <c:v>261.41000000000003</c:v>
                </c:pt>
                <c:pt idx="927">
                  <c:v>273.29000000000002</c:v>
                </c:pt>
                <c:pt idx="928">
                  <c:v>285.26</c:v>
                </c:pt>
                <c:pt idx="929">
                  <c:v>273.27999999999997</c:v>
                </c:pt>
                <c:pt idx="930">
                  <c:v>261.35000000000002</c:v>
                </c:pt>
                <c:pt idx="931">
                  <c:v>249.42</c:v>
                </c:pt>
                <c:pt idx="932">
                  <c:v>237.5</c:v>
                </c:pt>
                <c:pt idx="933">
                  <c:v>225.57</c:v>
                </c:pt>
                <c:pt idx="934">
                  <c:v>213.65</c:v>
                </c:pt>
                <c:pt idx="935">
                  <c:v>219.46</c:v>
                </c:pt>
                <c:pt idx="936">
                  <c:v>225.46</c:v>
                </c:pt>
                <c:pt idx="937">
                  <c:v>225.46</c:v>
                </c:pt>
                <c:pt idx="938">
                  <c:v>219.46</c:v>
                </c:pt>
                <c:pt idx="939">
                  <c:v>213.4</c:v>
                </c:pt>
                <c:pt idx="940">
                  <c:v>201.47</c:v>
                </c:pt>
                <c:pt idx="941">
                  <c:v>189.54</c:v>
                </c:pt>
                <c:pt idx="942">
                  <c:v>177.62</c:v>
                </c:pt>
                <c:pt idx="943">
                  <c:v>165.69</c:v>
                </c:pt>
                <c:pt idx="944">
                  <c:v>153.94999999999999</c:v>
                </c:pt>
                <c:pt idx="945">
                  <c:v>142.77000000000001</c:v>
                </c:pt>
                <c:pt idx="946">
                  <c:v>131.6</c:v>
                </c:pt>
                <c:pt idx="947">
                  <c:v>120.42</c:v>
                </c:pt>
                <c:pt idx="948">
                  <c:v>108.45</c:v>
                </c:pt>
                <c:pt idx="949">
                  <c:v>96.45</c:v>
                </c:pt>
                <c:pt idx="950">
                  <c:v>84.45</c:v>
                </c:pt>
                <c:pt idx="951">
                  <c:v>72.45</c:v>
                </c:pt>
                <c:pt idx="952">
                  <c:v>60.45</c:v>
                </c:pt>
                <c:pt idx="953">
                  <c:v>48.45</c:v>
                </c:pt>
                <c:pt idx="954">
                  <c:v>36.450000000000003</c:v>
                </c:pt>
                <c:pt idx="955">
                  <c:v>24.45</c:v>
                </c:pt>
                <c:pt idx="956">
                  <c:v>12.45</c:v>
                </c:pt>
                <c:pt idx="957">
                  <c:v>0.45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11.54</c:v>
                </c:pt>
                <c:pt idx="971">
                  <c:v>23.54</c:v>
                </c:pt>
                <c:pt idx="972">
                  <c:v>35.54</c:v>
                </c:pt>
                <c:pt idx="973">
                  <c:v>47.54</c:v>
                </c:pt>
                <c:pt idx="974">
                  <c:v>59.54</c:v>
                </c:pt>
                <c:pt idx="975">
                  <c:v>71.540000000000006</c:v>
                </c:pt>
                <c:pt idx="976">
                  <c:v>83.54</c:v>
                </c:pt>
                <c:pt idx="977">
                  <c:v>95.54</c:v>
                </c:pt>
                <c:pt idx="978">
                  <c:v>83.54</c:v>
                </c:pt>
                <c:pt idx="979">
                  <c:v>71.540000000000006</c:v>
                </c:pt>
                <c:pt idx="980">
                  <c:v>59.54</c:v>
                </c:pt>
                <c:pt idx="981">
                  <c:v>47.54</c:v>
                </c:pt>
                <c:pt idx="982">
                  <c:v>35.54</c:v>
                </c:pt>
                <c:pt idx="983">
                  <c:v>23.54</c:v>
                </c:pt>
                <c:pt idx="984">
                  <c:v>11.54</c:v>
                </c:pt>
                <c:pt idx="985">
                  <c:v>23.54</c:v>
                </c:pt>
                <c:pt idx="986">
                  <c:v>23.54</c:v>
                </c:pt>
                <c:pt idx="987">
                  <c:v>11.54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11.54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2.2599999999999998</c:v>
                </c:pt>
                <c:pt idx="1009">
                  <c:v>2.2599999999999998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5.87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0.81</c:v>
                </c:pt>
                <c:pt idx="1052">
                  <c:v>11.73</c:v>
                </c:pt>
                <c:pt idx="1053">
                  <c:v>22.64</c:v>
                </c:pt>
                <c:pt idx="1054">
                  <c:v>33.549999999999997</c:v>
                </c:pt>
                <c:pt idx="1055">
                  <c:v>44.47</c:v>
                </c:pt>
                <c:pt idx="1056">
                  <c:v>55.38</c:v>
                </c:pt>
                <c:pt idx="1057">
                  <c:v>66.290000000000006</c:v>
                </c:pt>
                <c:pt idx="1058">
                  <c:v>77.209999999999994</c:v>
                </c:pt>
                <c:pt idx="1059">
                  <c:v>88.12</c:v>
                </c:pt>
                <c:pt idx="1060">
                  <c:v>99.03</c:v>
                </c:pt>
                <c:pt idx="1061">
                  <c:v>110.03</c:v>
                </c:pt>
                <c:pt idx="1062">
                  <c:v>98.94</c:v>
                </c:pt>
                <c:pt idx="1063">
                  <c:v>106.81</c:v>
                </c:pt>
                <c:pt idx="1064">
                  <c:v>98.94</c:v>
                </c:pt>
                <c:pt idx="1065">
                  <c:v>106.81</c:v>
                </c:pt>
                <c:pt idx="1066">
                  <c:v>98.94</c:v>
                </c:pt>
                <c:pt idx="1067">
                  <c:v>106.81</c:v>
                </c:pt>
                <c:pt idx="1068">
                  <c:v>98.94</c:v>
                </c:pt>
                <c:pt idx="1069">
                  <c:v>106.81</c:v>
                </c:pt>
                <c:pt idx="1070">
                  <c:v>98.94</c:v>
                </c:pt>
                <c:pt idx="1071">
                  <c:v>106.81</c:v>
                </c:pt>
                <c:pt idx="1072">
                  <c:v>98.94</c:v>
                </c:pt>
                <c:pt idx="1073">
                  <c:v>106.81</c:v>
                </c:pt>
                <c:pt idx="1074">
                  <c:v>98.94</c:v>
                </c:pt>
                <c:pt idx="1075">
                  <c:v>110.03</c:v>
                </c:pt>
                <c:pt idx="1076">
                  <c:v>110.03</c:v>
                </c:pt>
                <c:pt idx="1077">
                  <c:v>98.03</c:v>
                </c:pt>
                <c:pt idx="1078">
                  <c:v>86.03</c:v>
                </c:pt>
                <c:pt idx="1079">
                  <c:v>74.03</c:v>
                </c:pt>
                <c:pt idx="1080">
                  <c:v>62.03</c:v>
                </c:pt>
                <c:pt idx="1081">
                  <c:v>50.03</c:v>
                </c:pt>
                <c:pt idx="1082">
                  <c:v>38.03</c:v>
                </c:pt>
                <c:pt idx="1083">
                  <c:v>26.03</c:v>
                </c:pt>
                <c:pt idx="1084">
                  <c:v>14.03</c:v>
                </c:pt>
                <c:pt idx="1085">
                  <c:v>2.0299999999999998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2.0299999999999998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4.5599999999999996</c:v>
                </c:pt>
                <c:pt idx="1111">
                  <c:v>14.95</c:v>
                </c:pt>
                <c:pt idx="1112">
                  <c:v>25.34</c:v>
                </c:pt>
                <c:pt idx="1113">
                  <c:v>35.729999999999997</c:v>
                </c:pt>
                <c:pt idx="1114">
                  <c:v>46.13</c:v>
                </c:pt>
                <c:pt idx="1115">
                  <c:v>56.52</c:v>
                </c:pt>
                <c:pt idx="1116">
                  <c:v>66.91</c:v>
                </c:pt>
                <c:pt idx="1117">
                  <c:v>77.3</c:v>
                </c:pt>
                <c:pt idx="1118">
                  <c:v>87.7</c:v>
                </c:pt>
                <c:pt idx="1119">
                  <c:v>98.09</c:v>
                </c:pt>
                <c:pt idx="1120">
                  <c:v>103.92</c:v>
                </c:pt>
                <c:pt idx="1121">
                  <c:v>93.53</c:v>
                </c:pt>
                <c:pt idx="1122">
                  <c:v>83.14</c:v>
                </c:pt>
                <c:pt idx="1123">
                  <c:v>72.75</c:v>
                </c:pt>
                <c:pt idx="1124">
                  <c:v>62.35</c:v>
                </c:pt>
                <c:pt idx="1125">
                  <c:v>51.96</c:v>
                </c:pt>
                <c:pt idx="1126">
                  <c:v>41.57</c:v>
                </c:pt>
                <c:pt idx="1127">
                  <c:v>31.18</c:v>
                </c:pt>
                <c:pt idx="1128">
                  <c:v>20.78</c:v>
                </c:pt>
                <c:pt idx="1129">
                  <c:v>10.39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4.5599999999999996</c:v>
                </c:pt>
                <c:pt idx="1136">
                  <c:v>14.95</c:v>
                </c:pt>
                <c:pt idx="1137">
                  <c:v>25.34</c:v>
                </c:pt>
                <c:pt idx="1138">
                  <c:v>35.729999999999997</c:v>
                </c:pt>
                <c:pt idx="1139">
                  <c:v>46.13</c:v>
                </c:pt>
                <c:pt idx="1140">
                  <c:v>56.52</c:v>
                </c:pt>
                <c:pt idx="1141">
                  <c:v>66.91</c:v>
                </c:pt>
                <c:pt idx="1142">
                  <c:v>77.3</c:v>
                </c:pt>
                <c:pt idx="1143">
                  <c:v>87.7</c:v>
                </c:pt>
                <c:pt idx="1144">
                  <c:v>98.09</c:v>
                </c:pt>
                <c:pt idx="1145">
                  <c:v>106.92</c:v>
                </c:pt>
                <c:pt idx="1146">
                  <c:v>113.76</c:v>
                </c:pt>
                <c:pt idx="1147">
                  <c:v>120.61</c:v>
                </c:pt>
                <c:pt idx="1148">
                  <c:v>127.45</c:v>
                </c:pt>
                <c:pt idx="1149">
                  <c:v>134.29</c:v>
                </c:pt>
                <c:pt idx="1150">
                  <c:v>141.13</c:v>
                </c:pt>
                <c:pt idx="1151">
                  <c:v>147.97</c:v>
                </c:pt>
                <c:pt idx="1152">
                  <c:v>154.81</c:v>
                </c:pt>
                <c:pt idx="1153">
                  <c:v>161.65</c:v>
                </c:pt>
                <c:pt idx="1154">
                  <c:v>168.5</c:v>
                </c:pt>
                <c:pt idx="1155">
                  <c:v>177.24</c:v>
                </c:pt>
                <c:pt idx="1156">
                  <c:v>178.93</c:v>
                </c:pt>
                <c:pt idx="1157">
                  <c:v>167.75</c:v>
                </c:pt>
                <c:pt idx="1158">
                  <c:v>156.57</c:v>
                </c:pt>
                <c:pt idx="1159">
                  <c:v>145.4</c:v>
                </c:pt>
                <c:pt idx="1160">
                  <c:v>134.22</c:v>
                </c:pt>
                <c:pt idx="1161">
                  <c:v>123.04</c:v>
                </c:pt>
                <c:pt idx="1162">
                  <c:v>111.27</c:v>
                </c:pt>
                <c:pt idx="1163">
                  <c:v>99.27</c:v>
                </c:pt>
                <c:pt idx="1164">
                  <c:v>87.27</c:v>
                </c:pt>
                <c:pt idx="1165">
                  <c:v>75.27</c:v>
                </c:pt>
                <c:pt idx="1166">
                  <c:v>63.27</c:v>
                </c:pt>
                <c:pt idx="1167">
                  <c:v>51.27</c:v>
                </c:pt>
                <c:pt idx="1168">
                  <c:v>39.270000000000003</c:v>
                </c:pt>
                <c:pt idx="1169">
                  <c:v>27.27</c:v>
                </c:pt>
                <c:pt idx="1170">
                  <c:v>15.27</c:v>
                </c:pt>
                <c:pt idx="1171">
                  <c:v>3.27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0.48</c:v>
                </c:pt>
                <c:pt idx="1182">
                  <c:v>10.87</c:v>
                </c:pt>
                <c:pt idx="1183">
                  <c:v>21.26</c:v>
                </c:pt>
                <c:pt idx="1184">
                  <c:v>31.66</c:v>
                </c:pt>
                <c:pt idx="1185">
                  <c:v>42.05</c:v>
                </c:pt>
                <c:pt idx="1186">
                  <c:v>52.44</c:v>
                </c:pt>
                <c:pt idx="1187">
                  <c:v>62.83</c:v>
                </c:pt>
                <c:pt idx="1188">
                  <c:v>73.23</c:v>
                </c:pt>
                <c:pt idx="1189">
                  <c:v>83.62</c:v>
                </c:pt>
                <c:pt idx="1190">
                  <c:v>94.01</c:v>
                </c:pt>
                <c:pt idx="1191">
                  <c:v>104.24</c:v>
                </c:pt>
                <c:pt idx="1192">
                  <c:v>111.08</c:v>
                </c:pt>
                <c:pt idx="1193">
                  <c:v>117.92</c:v>
                </c:pt>
                <c:pt idx="1194">
                  <c:v>124.76</c:v>
                </c:pt>
                <c:pt idx="1195">
                  <c:v>131.6</c:v>
                </c:pt>
                <c:pt idx="1196">
                  <c:v>138.44999999999999</c:v>
                </c:pt>
                <c:pt idx="1197">
                  <c:v>145.29</c:v>
                </c:pt>
                <c:pt idx="1198">
                  <c:v>152.13</c:v>
                </c:pt>
                <c:pt idx="1199">
                  <c:v>158.97</c:v>
                </c:pt>
                <c:pt idx="1200">
                  <c:v>165.81</c:v>
                </c:pt>
                <c:pt idx="1201">
                  <c:v>172.85</c:v>
                </c:pt>
                <c:pt idx="1202">
                  <c:v>184.41</c:v>
                </c:pt>
                <c:pt idx="1203">
                  <c:v>196.41</c:v>
                </c:pt>
                <c:pt idx="1204">
                  <c:v>208.41</c:v>
                </c:pt>
                <c:pt idx="1205">
                  <c:v>220.41</c:v>
                </c:pt>
                <c:pt idx="1206">
                  <c:v>232.41</c:v>
                </c:pt>
                <c:pt idx="1207">
                  <c:v>244.41</c:v>
                </c:pt>
                <c:pt idx="1208">
                  <c:v>256.41000000000003</c:v>
                </c:pt>
                <c:pt idx="1209">
                  <c:v>268.41000000000003</c:v>
                </c:pt>
                <c:pt idx="1210">
                  <c:v>280.41000000000003</c:v>
                </c:pt>
                <c:pt idx="1211">
                  <c:v>292.41000000000003</c:v>
                </c:pt>
                <c:pt idx="1212">
                  <c:v>293.45</c:v>
                </c:pt>
                <c:pt idx="1213">
                  <c:v>281.45</c:v>
                </c:pt>
                <c:pt idx="1214">
                  <c:v>269.45</c:v>
                </c:pt>
                <c:pt idx="1215">
                  <c:v>257.45</c:v>
                </c:pt>
                <c:pt idx="1216">
                  <c:v>245.45</c:v>
                </c:pt>
                <c:pt idx="1217">
                  <c:v>233.45</c:v>
                </c:pt>
                <c:pt idx="1218">
                  <c:v>221.45</c:v>
                </c:pt>
                <c:pt idx="1219">
                  <c:v>233.45</c:v>
                </c:pt>
                <c:pt idx="1220">
                  <c:v>233.45</c:v>
                </c:pt>
                <c:pt idx="1221">
                  <c:v>221.45</c:v>
                </c:pt>
                <c:pt idx="1222">
                  <c:v>209.45</c:v>
                </c:pt>
                <c:pt idx="1223">
                  <c:v>197.45</c:v>
                </c:pt>
                <c:pt idx="1224">
                  <c:v>185.45</c:v>
                </c:pt>
                <c:pt idx="1225">
                  <c:v>173.82</c:v>
                </c:pt>
                <c:pt idx="1226">
                  <c:v>162.65</c:v>
                </c:pt>
                <c:pt idx="1227">
                  <c:v>151.47</c:v>
                </c:pt>
                <c:pt idx="1228">
                  <c:v>140.29</c:v>
                </c:pt>
                <c:pt idx="1229">
                  <c:v>129.12</c:v>
                </c:pt>
                <c:pt idx="1230">
                  <c:v>117.79</c:v>
                </c:pt>
                <c:pt idx="1231">
                  <c:v>105.79</c:v>
                </c:pt>
                <c:pt idx="1232">
                  <c:v>93.79</c:v>
                </c:pt>
                <c:pt idx="1233">
                  <c:v>81.790000000000006</c:v>
                </c:pt>
                <c:pt idx="1234">
                  <c:v>69.790000000000006</c:v>
                </c:pt>
                <c:pt idx="1235">
                  <c:v>57.79</c:v>
                </c:pt>
                <c:pt idx="1236">
                  <c:v>45.79</c:v>
                </c:pt>
                <c:pt idx="1237">
                  <c:v>33.79</c:v>
                </c:pt>
                <c:pt idx="1238">
                  <c:v>21.79</c:v>
                </c:pt>
                <c:pt idx="1239">
                  <c:v>9.7899999999999991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9.7899999999999991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9.43</c:v>
                </c:pt>
                <c:pt idx="1267">
                  <c:v>20.329999999999998</c:v>
                </c:pt>
                <c:pt idx="1268">
                  <c:v>31.24</c:v>
                </c:pt>
                <c:pt idx="1269">
                  <c:v>42.14</c:v>
                </c:pt>
                <c:pt idx="1270">
                  <c:v>53.04</c:v>
                </c:pt>
                <c:pt idx="1271">
                  <c:v>63.94</c:v>
                </c:pt>
                <c:pt idx="1272">
                  <c:v>74.84</c:v>
                </c:pt>
                <c:pt idx="1273">
                  <c:v>85.75</c:v>
                </c:pt>
                <c:pt idx="1274">
                  <c:v>96.65</c:v>
                </c:pt>
                <c:pt idx="1275">
                  <c:v>107.55</c:v>
                </c:pt>
                <c:pt idx="1276">
                  <c:v>119.4</c:v>
                </c:pt>
                <c:pt idx="1277">
                  <c:v>107.56</c:v>
                </c:pt>
                <c:pt idx="1278">
                  <c:v>96.64</c:v>
                </c:pt>
                <c:pt idx="1279">
                  <c:v>85.73</c:v>
                </c:pt>
                <c:pt idx="1280">
                  <c:v>74.819999999999993</c:v>
                </c:pt>
                <c:pt idx="1281">
                  <c:v>68.760000000000005</c:v>
                </c:pt>
                <c:pt idx="1282">
                  <c:v>74.819999999999993</c:v>
                </c:pt>
                <c:pt idx="1283">
                  <c:v>68.760000000000005</c:v>
                </c:pt>
                <c:pt idx="1284">
                  <c:v>79.67</c:v>
                </c:pt>
                <c:pt idx="1285">
                  <c:v>79.67</c:v>
                </c:pt>
                <c:pt idx="1286">
                  <c:v>68.760000000000005</c:v>
                </c:pt>
                <c:pt idx="1287">
                  <c:v>57.85</c:v>
                </c:pt>
                <c:pt idx="1288">
                  <c:v>46.93</c:v>
                </c:pt>
                <c:pt idx="1289">
                  <c:v>36.020000000000003</c:v>
                </c:pt>
                <c:pt idx="1290">
                  <c:v>25.11</c:v>
                </c:pt>
                <c:pt idx="1291">
                  <c:v>14.19</c:v>
                </c:pt>
                <c:pt idx="1292">
                  <c:v>3.28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5.09</c:v>
                </c:pt>
                <c:pt idx="1299">
                  <c:v>15.99</c:v>
                </c:pt>
                <c:pt idx="1300">
                  <c:v>26.89</c:v>
                </c:pt>
                <c:pt idx="1301">
                  <c:v>37.79</c:v>
                </c:pt>
                <c:pt idx="1302">
                  <c:v>48.7</c:v>
                </c:pt>
                <c:pt idx="1303">
                  <c:v>59.6</c:v>
                </c:pt>
                <c:pt idx="1304">
                  <c:v>70.5</c:v>
                </c:pt>
                <c:pt idx="1305">
                  <c:v>81.400000000000006</c:v>
                </c:pt>
                <c:pt idx="1306">
                  <c:v>92.3</c:v>
                </c:pt>
                <c:pt idx="1307">
                  <c:v>103.21</c:v>
                </c:pt>
                <c:pt idx="1308">
                  <c:v>114.62</c:v>
                </c:pt>
                <c:pt idx="1309">
                  <c:v>103.04</c:v>
                </c:pt>
                <c:pt idx="1310">
                  <c:v>92.41</c:v>
                </c:pt>
                <c:pt idx="1311">
                  <c:v>81.78</c:v>
                </c:pt>
                <c:pt idx="1312">
                  <c:v>71.16</c:v>
                </c:pt>
                <c:pt idx="1313">
                  <c:v>60.53</c:v>
                </c:pt>
                <c:pt idx="1314">
                  <c:v>49.91</c:v>
                </c:pt>
                <c:pt idx="1315">
                  <c:v>39.28</c:v>
                </c:pt>
                <c:pt idx="1316">
                  <c:v>49.91</c:v>
                </c:pt>
                <c:pt idx="1317">
                  <c:v>49.91</c:v>
                </c:pt>
                <c:pt idx="1318">
                  <c:v>39.28</c:v>
                </c:pt>
                <c:pt idx="1319">
                  <c:v>28.65</c:v>
                </c:pt>
                <c:pt idx="1320">
                  <c:v>18.03</c:v>
                </c:pt>
                <c:pt idx="1321">
                  <c:v>7.4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0.48</c:v>
                </c:pt>
                <c:pt idx="1332">
                  <c:v>11.38</c:v>
                </c:pt>
                <c:pt idx="1333">
                  <c:v>22.28</c:v>
                </c:pt>
                <c:pt idx="1334">
                  <c:v>33.19</c:v>
                </c:pt>
                <c:pt idx="1335">
                  <c:v>44.09</c:v>
                </c:pt>
                <c:pt idx="1336">
                  <c:v>54.99</c:v>
                </c:pt>
                <c:pt idx="1337">
                  <c:v>65.89</c:v>
                </c:pt>
                <c:pt idx="1338">
                  <c:v>76.790000000000006</c:v>
                </c:pt>
                <c:pt idx="1339">
                  <c:v>87.69</c:v>
                </c:pt>
                <c:pt idx="1340">
                  <c:v>98.6</c:v>
                </c:pt>
                <c:pt idx="1341">
                  <c:v>109.55</c:v>
                </c:pt>
                <c:pt idx="1342">
                  <c:v>98.52</c:v>
                </c:pt>
                <c:pt idx="1343">
                  <c:v>107.29</c:v>
                </c:pt>
                <c:pt idx="1344">
                  <c:v>98.52</c:v>
                </c:pt>
                <c:pt idx="1345">
                  <c:v>107.29</c:v>
                </c:pt>
                <c:pt idx="1346">
                  <c:v>98.52</c:v>
                </c:pt>
                <c:pt idx="1347">
                  <c:v>107.29</c:v>
                </c:pt>
                <c:pt idx="1348">
                  <c:v>98.52</c:v>
                </c:pt>
                <c:pt idx="1349">
                  <c:v>107.29</c:v>
                </c:pt>
                <c:pt idx="1350">
                  <c:v>98.52</c:v>
                </c:pt>
                <c:pt idx="1351">
                  <c:v>107.29</c:v>
                </c:pt>
                <c:pt idx="1352">
                  <c:v>96.5</c:v>
                </c:pt>
                <c:pt idx="1353">
                  <c:v>107.29</c:v>
                </c:pt>
                <c:pt idx="1354">
                  <c:v>107.29</c:v>
                </c:pt>
                <c:pt idx="1355">
                  <c:v>95.29</c:v>
                </c:pt>
                <c:pt idx="1356">
                  <c:v>83.29</c:v>
                </c:pt>
                <c:pt idx="1357">
                  <c:v>71.290000000000006</c:v>
                </c:pt>
                <c:pt idx="1358">
                  <c:v>59.29</c:v>
                </c:pt>
                <c:pt idx="1359">
                  <c:v>47.29</c:v>
                </c:pt>
                <c:pt idx="1360">
                  <c:v>35.29</c:v>
                </c:pt>
                <c:pt idx="1361">
                  <c:v>23.29</c:v>
                </c:pt>
                <c:pt idx="1362">
                  <c:v>11.29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0.98</c:v>
                </c:pt>
                <c:pt idx="1372">
                  <c:v>11.88</c:v>
                </c:pt>
                <c:pt idx="1373">
                  <c:v>22.78</c:v>
                </c:pt>
                <c:pt idx="1374">
                  <c:v>33.69</c:v>
                </c:pt>
                <c:pt idx="1375">
                  <c:v>44.59</c:v>
                </c:pt>
                <c:pt idx="1376">
                  <c:v>55.49</c:v>
                </c:pt>
                <c:pt idx="1377">
                  <c:v>66.39</c:v>
                </c:pt>
                <c:pt idx="1378">
                  <c:v>77.290000000000006</c:v>
                </c:pt>
                <c:pt idx="1379">
                  <c:v>88.2</c:v>
                </c:pt>
                <c:pt idx="1380">
                  <c:v>99.1</c:v>
                </c:pt>
                <c:pt idx="1381">
                  <c:v>110.1</c:v>
                </c:pt>
                <c:pt idx="1382">
                  <c:v>99.01</c:v>
                </c:pt>
                <c:pt idx="1383">
                  <c:v>106.74</c:v>
                </c:pt>
                <c:pt idx="1384">
                  <c:v>96.05</c:v>
                </c:pt>
                <c:pt idx="1385">
                  <c:v>85.47</c:v>
                </c:pt>
                <c:pt idx="1386">
                  <c:v>74.900000000000006</c:v>
                </c:pt>
                <c:pt idx="1387">
                  <c:v>64.319999999999993</c:v>
                </c:pt>
                <c:pt idx="1388">
                  <c:v>53.75</c:v>
                </c:pt>
                <c:pt idx="1389">
                  <c:v>43.17</c:v>
                </c:pt>
                <c:pt idx="1390">
                  <c:v>32.6</c:v>
                </c:pt>
                <c:pt idx="1391">
                  <c:v>43.17</c:v>
                </c:pt>
                <c:pt idx="1392">
                  <c:v>43.17</c:v>
                </c:pt>
                <c:pt idx="1393">
                  <c:v>32.6</c:v>
                </c:pt>
                <c:pt idx="1394">
                  <c:v>22.03</c:v>
                </c:pt>
                <c:pt idx="1395">
                  <c:v>11.45</c:v>
                </c:pt>
                <c:pt idx="1396">
                  <c:v>0.88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6.09</c:v>
                </c:pt>
                <c:pt idx="1411">
                  <c:v>16.989999999999998</c:v>
                </c:pt>
                <c:pt idx="1412">
                  <c:v>27.9</c:v>
                </c:pt>
                <c:pt idx="1413">
                  <c:v>38.799999999999997</c:v>
                </c:pt>
                <c:pt idx="1414">
                  <c:v>49.7</c:v>
                </c:pt>
                <c:pt idx="1415">
                  <c:v>60.6</c:v>
                </c:pt>
                <c:pt idx="1416">
                  <c:v>71.5</c:v>
                </c:pt>
                <c:pt idx="1417">
                  <c:v>82.4</c:v>
                </c:pt>
                <c:pt idx="1418">
                  <c:v>93.31</c:v>
                </c:pt>
                <c:pt idx="1419">
                  <c:v>104.21</c:v>
                </c:pt>
                <c:pt idx="1420">
                  <c:v>115.72</c:v>
                </c:pt>
                <c:pt idx="1421">
                  <c:v>104.21</c:v>
                </c:pt>
                <c:pt idx="1422">
                  <c:v>93.3</c:v>
                </c:pt>
                <c:pt idx="1423">
                  <c:v>82.39</c:v>
                </c:pt>
                <c:pt idx="1424">
                  <c:v>87.87</c:v>
                </c:pt>
                <c:pt idx="1425">
                  <c:v>82.39</c:v>
                </c:pt>
                <c:pt idx="1426">
                  <c:v>87.87</c:v>
                </c:pt>
                <c:pt idx="1427">
                  <c:v>82.39</c:v>
                </c:pt>
                <c:pt idx="1428">
                  <c:v>93.3</c:v>
                </c:pt>
                <c:pt idx="1429">
                  <c:v>93.3</c:v>
                </c:pt>
                <c:pt idx="1430">
                  <c:v>82.39</c:v>
                </c:pt>
                <c:pt idx="1431">
                  <c:v>71.47</c:v>
                </c:pt>
                <c:pt idx="1432">
                  <c:v>60.56</c:v>
                </c:pt>
                <c:pt idx="1433">
                  <c:v>49.65</c:v>
                </c:pt>
                <c:pt idx="1434">
                  <c:v>38.74</c:v>
                </c:pt>
                <c:pt idx="1435">
                  <c:v>27.82</c:v>
                </c:pt>
                <c:pt idx="1436">
                  <c:v>16.91</c:v>
                </c:pt>
                <c:pt idx="1437">
                  <c:v>6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8.39</c:v>
                </c:pt>
                <c:pt idx="1446">
                  <c:v>19.3</c:v>
                </c:pt>
                <c:pt idx="1447">
                  <c:v>30.2</c:v>
                </c:pt>
                <c:pt idx="1448">
                  <c:v>41.1</c:v>
                </c:pt>
                <c:pt idx="1449">
                  <c:v>52</c:v>
                </c:pt>
                <c:pt idx="1450">
                  <c:v>62.9</c:v>
                </c:pt>
                <c:pt idx="1451">
                  <c:v>73.8</c:v>
                </c:pt>
                <c:pt idx="1452">
                  <c:v>84.71</c:v>
                </c:pt>
                <c:pt idx="1453">
                  <c:v>95.61</c:v>
                </c:pt>
                <c:pt idx="1454">
                  <c:v>106.51</c:v>
                </c:pt>
                <c:pt idx="1455">
                  <c:v>118.26</c:v>
                </c:pt>
                <c:pt idx="1456">
                  <c:v>106.52</c:v>
                </c:pt>
                <c:pt idx="1457">
                  <c:v>95.6</c:v>
                </c:pt>
                <c:pt idx="1458">
                  <c:v>101.91</c:v>
                </c:pt>
                <c:pt idx="1459">
                  <c:v>95.6</c:v>
                </c:pt>
                <c:pt idx="1460">
                  <c:v>101.91</c:v>
                </c:pt>
                <c:pt idx="1461">
                  <c:v>95.6</c:v>
                </c:pt>
                <c:pt idx="1462">
                  <c:v>101.91</c:v>
                </c:pt>
                <c:pt idx="1463">
                  <c:v>113.19</c:v>
                </c:pt>
                <c:pt idx="1464">
                  <c:v>113.19</c:v>
                </c:pt>
                <c:pt idx="1465">
                  <c:v>101.19</c:v>
                </c:pt>
                <c:pt idx="1466">
                  <c:v>89.19</c:v>
                </c:pt>
                <c:pt idx="1467">
                  <c:v>77.19</c:v>
                </c:pt>
                <c:pt idx="1468">
                  <c:v>65.19</c:v>
                </c:pt>
                <c:pt idx="1469">
                  <c:v>53.19</c:v>
                </c:pt>
                <c:pt idx="1470">
                  <c:v>41.19</c:v>
                </c:pt>
                <c:pt idx="1471">
                  <c:v>29.19</c:v>
                </c:pt>
                <c:pt idx="1472">
                  <c:v>17.190000000000001</c:v>
                </c:pt>
                <c:pt idx="1473">
                  <c:v>5.19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5.98</c:v>
                </c:pt>
                <c:pt idx="1484">
                  <c:v>16.89</c:v>
                </c:pt>
                <c:pt idx="1485">
                  <c:v>27.79</c:v>
                </c:pt>
                <c:pt idx="1486">
                  <c:v>38.69</c:v>
                </c:pt>
                <c:pt idx="1487">
                  <c:v>49.59</c:v>
                </c:pt>
                <c:pt idx="1488">
                  <c:v>60.49</c:v>
                </c:pt>
                <c:pt idx="1489">
                  <c:v>71.400000000000006</c:v>
                </c:pt>
                <c:pt idx="1490">
                  <c:v>82.3</c:v>
                </c:pt>
                <c:pt idx="1491">
                  <c:v>93.2</c:v>
                </c:pt>
                <c:pt idx="1492">
                  <c:v>104.1</c:v>
                </c:pt>
                <c:pt idx="1493">
                  <c:v>115.6</c:v>
                </c:pt>
                <c:pt idx="1494">
                  <c:v>103.86</c:v>
                </c:pt>
                <c:pt idx="1495">
                  <c:v>101.77</c:v>
                </c:pt>
                <c:pt idx="1496">
                  <c:v>103.86</c:v>
                </c:pt>
                <c:pt idx="1497">
                  <c:v>101.77</c:v>
                </c:pt>
                <c:pt idx="1498">
                  <c:v>103.86</c:v>
                </c:pt>
                <c:pt idx="1499">
                  <c:v>101.77</c:v>
                </c:pt>
                <c:pt idx="1500">
                  <c:v>103.86</c:v>
                </c:pt>
                <c:pt idx="1501">
                  <c:v>115.6</c:v>
                </c:pt>
                <c:pt idx="1502">
                  <c:v>115.6</c:v>
                </c:pt>
                <c:pt idx="1503">
                  <c:v>103.61</c:v>
                </c:pt>
                <c:pt idx="1504">
                  <c:v>91.61</c:v>
                </c:pt>
                <c:pt idx="1505">
                  <c:v>79.61</c:v>
                </c:pt>
                <c:pt idx="1506">
                  <c:v>67.61</c:v>
                </c:pt>
                <c:pt idx="1507">
                  <c:v>55.61</c:v>
                </c:pt>
                <c:pt idx="1508">
                  <c:v>43.61</c:v>
                </c:pt>
                <c:pt idx="1509">
                  <c:v>31.61</c:v>
                </c:pt>
                <c:pt idx="1510">
                  <c:v>19.61</c:v>
                </c:pt>
                <c:pt idx="1511">
                  <c:v>7.61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7.68</c:v>
                </c:pt>
                <c:pt idx="1522">
                  <c:v>18.579999999999998</c:v>
                </c:pt>
                <c:pt idx="1523">
                  <c:v>29.49</c:v>
                </c:pt>
                <c:pt idx="1524">
                  <c:v>40.39</c:v>
                </c:pt>
                <c:pt idx="1525">
                  <c:v>51.29</c:v>
                </c:pt>
                <c:pt idx="1526">
                  <c:v>62.19</c:v>
                </c:pt>
                <c:pt idx="1527">
                  <c:v>73.09</c:v>
                </c:pt>
                <c:pt idx="1528">
                  <c:v>83.99</c:v>
                </c:pt>
                <c:pt idx="1529">
                  <c:v>94.9</c:v>
                </c:pt>
                <c:pt idx="1530">
                  <c:v>105.8</c:v>
                </c:pt>
                <c:pt idx="1531">
                  <c:v>117.47</c:v>
                </c:pt>
                <c:pt idx="1532">
                  <c:v>105.8</c:v>
                </c:pt>
                <c:pt idx="1533">
                  <c:v>94.9</c:v>
                </c:pt>
                <c:pt idx="1534">
                  <c:v>83.99</c:v>
                </c:pt>
                <c:pt idx="1535">
                  <c:v>73.09</c:v>
                </c:pt>
                <c:pt idx="1536">
                  <c:v>62.19</c:v>
                </c:pt>
                <c:pt idx="1537">
                  <c:v>51.29</c:v>
                </c:pt>
                <c:pt idx="1538">
                  <c:v>40.39</c:v>
                </c:pt>
                <c:pt idx="1539">
                  <c:v>51.29</c:v>
                </c:pt>
                <c:pt idx="1540">
                  <c:v>51.29</c:v>
                </c:pt>
                <c:pt idx="1541">
                  <c:v>40.39</c:v>
                </c:pt>
                <c:pt idx="1542">
                  <c:v>29.49</c:v>
                </c:pt>
                <c:pt idx="1543">
                  <c:v>18.579999999999998</c:v>
                </c:pt>
                <c:pt idx="1544">
                  <c:v>7.68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7.35</c:v>
                </c:pt>
                <c:pt idx="1551">
                  <c:v>18.260000000000002</c:v>
                </c:pt>
                <c:pt idx="1552">
                  <c:v>29.16</c:v>
                </c:pt>
                <c:pt idx="1553">
                  <c:v>40.06</c:v>
                </c:pt>
                <c:pt idx="1554">
                  <c:v>50.96</c:v>
                </c:pt>
                <c:pt idx="1555">
                  <c:v>61.86</c:v>
                </c:pt>
                <c:pt idx="1556">
                  <c:v>72.760000000000005</c:v>
                </c:pt>
                <c:pt idx="1557">
                  <c:v>83.67</c:v>
                </c:pt>
                <c:pt idx="1558">
                  <c:v>94.57</c:v>
                </c:pt>
                <c:pt idx="1559">
                  <c:v>105.47</c:v>
                </c:pt>
                <c:pt idx="1560">
                  <c:v>117.11</c:v>
                </c:pt>
                <c:pt idx="1561">
                  <c:v>105.46</c:v>
                </c:pt>
                <c:pt idx="1562">
                  <c:v>94.58</c:v>
                </c:pt>
                <c:pt idx="1563">
                  <c:v>83.69</c:v>
                </c:pt>
                <c:pt idx="1564">
                  <c:v>72.81</c:v>
                </c:pt>
                <c:pt idx="1565">
                  <c:v>61.93</c:v>
                </c:pt>
                <c:pt idx="1566">
                  <c:v>51.04</c:v>
                </c:pt>
                <c:pt idx="1567">
                  <c:v>40.159999999999997</c:v>
                </c:pt>
                <c:pt idx="1568">
                  <c:v>51.04</c:v>
                </c:pt>
                <c:pt idx="1569">
                  <c:v>51.04</c:v>
                </c:pt>
                <c:pt idx="1570">
                  <c:v>40.159999999999997</c:v>
                </c:pt>
                <c:pt idx="1571">
                  <c:v>29.28</c:v>
                </c:pt>
                <c:pt idx="1572">
                  <c:v>18.399999999999999</c:v>
                </c:pt>
                <c:pt idx="1573">
                  <c:v>7.51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1.32</c:v>
                </c:pt>
                <c:pt idx="1588">
                  <c:v>12.22</c:v>
                </c:pt>
                <c:pt idx="1589">
                  <c:v>23.12</c:v>
                </c:pt>
                <c:pt idx="1590">
                  <c:v>34.020000000000003</c:v>
                </c:pt>
                <c:pt idx="1591">
                  <c:v>44.92</c:v>
                </c:pt>
                <c:pt idx="1592">
                  <c:v>55.83</c:v>
                </c:pt>
                <c:pt idx="1593">
                  <c:v>66.73</c:v>
                </c:pt>
                <c:pt idx="1594">
                  <c:v>77.63</c:v>
                </c:pt>
                <c:pt idx="1595">
                  <c:v>88.53</c:v>
                </c:pt>
                <c:pt idx="1596">
                  <c:v>99.43</c:v>
                </c:pt>
                <c:pt idx="1597">
                  <c:v>110.47</c:v>
                </c:pt>
                <c:pt idx="1598">
                  <c:v>99.28</c:v>
                </c:pt>
                <c:pt idx="1599">
                  <c:v>88.79</c:v>
                </c:pt>
                <c:pt idx="1600">
                  <c:v>78.290000000000006</c:v>
                </c:pt>
                <c:pt idx="1601">
                  <c:v>67.8</c:v>
                </c:pt>
                <c:pt idx="1602">
                  <c:v>57.31</c:v>
                </c:pt>
                <c:pt idx="1603">
                  <c:v>46.81</c:v>
                </c:pt>
                <c:pt idx="1604">
                  <c:v>36.32</c:v>
                </c:pt>
                <c:pt idx="1605">
                  <c:v>46.81</c:v>
                </c:pt>
                <c:pt idx="1606">
                  <c:v>46.81</c:v>
                </c:pt>
                <c:pt idx="1607">
                  <c:v>36.32</c:v>
                </c:pt>
                <c:pt idx="1608">
                  <c:v>25.83</c:v>
                </c:pt>
                <c:pt idx="1609">
                  <c:v>15.34</c:v>
                </c:pt>
                <c:pt idx="1610">
                  <c:v>4.84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4.88</c:v>
                </c:pt>
                <c:pt idx="1626">
                  <c:v>15.78</c:v>
                </c:pt>
                <c:pt idx="1627">
                  <c:v>26.69</c:v>
                </c:pt>
                <c:pt idx="1628">
                  <c:v>37.590000000000003</c:v>
                </c:pt>
                <c:pt idx="1629">
                  <c:v>48.49</c:v>
                </c:pt>
                <c:pt idx="1630">
                  <c:v>59.39</c:v>
                </c:pt>
                <c:pt idx="1631">
                  <c:v>70.290000000000006</c:v>
                </c:pt>
                <c:pt idx="1632">
                  <c:v>81.2</c:v>
                </c:pt>
                <c:pt idx="1633">
                  <c:v>92.1</c:v>
                </c:pt>
                <c:pt idx="1634">
                  <c:v>103</c:v>
                </c:pt>
                <c:pt idx="1635">
                  <c:v>114.39</c:v>
                </c:pt>
                <c:pt idx="1636">
                  <c:v>113.25</c:v>
                </c:pt>
                <c:pt idx="1637">
                  <c:v>114.39</c:v>
                </c:pt>
                <c:pt idx="1638">
                  <c:v>113.25</c:v>
                </c:pt>
                <c:pt idx="1639">
                  <c:v>114.39</c:v>
                </c:pt>
                <c:pt idx="1640">
                  <c:v>113.25</c:v>
                </c:pt>
                <c:pt idx="1641">
                  <c:v>114.39</c:v>
                </c:pt>
                <c:pt idx="1642">
                  <c:v>113.25</c:v>
                </c:pt>
                <c:pt idx="1643">
                  <c:v>114.39</c:v>
                </c:pt>
                <c:pt idx="1644">
                  <c:v>113.25</c:v>
                </c:pt>
                <c:pt idx="1645">
                  <c:v>114.39</c:v>
                </c:pt>
                <c:pt idx="1646">
                  <c:v>113.25</c:v>
                </c:pt>
                <c:pt idx="1647">
                  <c:v>114.39</c:v>
                </c:pt>
                <c:pt idx="1648">
                  <c:v>113.25</c:v>
                </c:pt>
                <c:pt idx="1649">
                  <c:v>113.32</c:v>
                </c:pt>
                <c:pt idx="1650">
                  <c:v>113.32</c:v>
                </c:pt>
                <c:pt idx="1651">
                  <c:v>113.25</c:v>
                </c:pt>
                <c:pt idx="1652">
                  <c:v>111.99</c:v>
                </c:pt>
                <c:pt idx="1653">
                  <c:v>99.99</c:v>
                </c:pt>
                <c:pt idx="1654">
                  <c:v>87.99</c:v>
                </c:pt>
                <c:pt idx="1655">
                  <c:v>75.989999999999995</c:v>
                </c:pt>
                <c:pt idx="1656">
                  <c:v>63.99</c:v>
                </c:pt>
                <c:pt idx="1657">
                  <c:v>51.99</c:v>
                </c:pt>
                <c:pt idx="1658">
                  <c:v>39.99</c:v>
                </c:pt>
                <c:pt idx="1659">
                  <c:v>27.99</c:v>
                </c:pt>
                <c:pt idx="1660">
                  <c:v>15.99</c:v>
                </c:pt>
                <c:pt idx="1661">
                  <c:v>3.99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5.0199999999999996</c:v>
                </c:pt>
                <c:pt idx="1672">
                  <c:v>15.92</c:v>
                </c:pt>
                <c:pt idx="1673">
                  <c:v>26.82</c:v>
                </c:pt>
                <c:pt idx="1674">
                  <c:v>37.72</c:v>
                </c:pt>
                <c:pt idx="1675">
                  <c:v>48.62</c:v>
                </c:pt>
                <c:pt idx="1676">
                  <c:v>59.52</c:v>
                </c:pt>
                <c:pt idx="1677">
                  <c:v>70.430000000000007</c:v>
                </c:pt>
                <c:pt idx="1678">
                  <c:v>81.33</c:v>
                </c:pt>
                <c:pt idx="1679">
                  <c:v>92.23</c:v>
                </c:pt>
                <c:pt idx="1680">
                  <c:v>103.13</c:v>
                </c:pt>
                <c:pt idx="1681">
                  <c:v>114.54</c:v>
                </c:pt>
                <c:pt idx="1682">
                  <c:v>102.92</c:v>
                </c:pt>
                <c:pt idx="1683">
                  <c:v>102.71</c:v>
                </c:pt>
                <c:pt idx="1684">
                  <c:v>102.92</c:v>
                </c:pt>
                <c:pt idx="1685">
                  <c:v>102.71</c:v>
                </c:pt>
                <c:pt idx="1686">
                  <c:v>102.92</c:v>
                </c:pt>
                <c:pt idx="1687">
                  <c:v>102.71</c:v>
                </c:pt>
                <c:pt idx="1688">
                  <c:v>102.92</c:v>
                </c:pt>
                <c:pt idx="1689">
                  <c:v>114.54</c:v>
                </c:pt>
                <c:pt idx="1690">
                  <c:v>114.54</c:v>
                </c:pt>
                <c:pt idx="1691">
                  <c:v>102.54</c:v>
                </c:pt>
                <c:pt idx="1692">
                  <c:v>90.54</c:v>
                </c:pt>
                <c:pt idx="1693">
                  <c:v>78.540000000000006</c:v>
                </c:pt>
                <c:pt idx="1694">
                  <c:v>66.540000000000006</c:v>
                </c:pt>
                <c:pt idx="1695">
                  <c:v>54.54</c:v>
                </c:pt>
                <c:pt idx="1696">
                  <c:v>42.54</c:v>
                </c:pt>
                <c:pt idx="1697">
                  <c:v>30.54</c:v>
                </c:pt>
                <c:pt idx="1698">
                  <c:v>18.54</c:v>
                </c:pt>
                <c:pt idx="1699">
                  <c:v>6.54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6.99</c:v>
                </c:pt>
                <c:pt idx="1710">
                  <c:v>17.89</c:v>
                </c:pt>
                <c:pt idx="1711">
                  <c:v>28.8</c:v>
                </c:pt>
                <c:pt idx="1712">
                  <c:v>39.700000000000003</c:v>
                </c:pt>
                <c:pt idx="1713">
                  <c:v>50.6</c:v>
                </c:pt>
                <c:pt idx="1714">
                  <c:v>61.5</c:v>
                </c:pt>
                <c:pt idx="1715">
                  <c:v>72.400000000000006</c:v>
                </c:pt>
                <c:pt idx="1716">
                  <c:v>83.31</c:v>
                </c:pt>
                <c:pt idx="1717">
                  <c:v>94.21</c:v>
                </c:pt>
                <c:pt idx="1718">
                  <c:v>105.11</c:v>
                </c:pt>
                <c:pt idx="1719">
                  <c:v>116.71</c:v>
                </c:pt>
                <c:pt idx="1720">
                  <c:v>104.74</c:v>
                </c:pt>
                <c:pt idx="1721">
                  <c:v>94.25</c:v>
                </c:pt>
                <c:pt idx="1722">
                  <c:v>83.76</c:v>
                </c:pt>
                <c:pt idx="1723">
                  <c:v>73.260000000000005</c:v>
                </c:pt>
                <c:pt idx="1724">
                  <c:v>62.77</c:v>
                </c:pt>
                <c:pt idx="1725">
                  <c:v>52.28</c:v>
                </c:pt>
                <c:pt idx="1726">
                  <c:v>51.84</c:v>
                </c:pt>
                <c:pt idx="1727">
                  <c:v>62.34</c:v>
                </c:pt>
                <c:pt idx="1728">
                  <c:v>62.34</c:v>
                </c:pt>
                <c:pt idx="1729">
                  <c:v>51.84</c:v>
                </c:pt>
                <c:pt idx="1730">
                  <c:v>41.35</c:v>
                </c:pt>
                <c:pt idx="1731">
                  <c:v>30.86</c:v>
                </c:pt>
                <c:pt idx="1732">
                  <c:v>20.37</c:v>
                </c:pt>
                <c:pt idx="1733">
                  <c:v>9.8699999999999992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9.4600000000000009</c:v>
                </c:pt>
                <c:pt idx="1749">
                  <c:v>20.36</c:v>
                </c:pt>
                <c:pt idx="1750">
                  <c:v>31.26</c:v>
                </c:pt>
                <c:pt idx="1751">
                  <c:v>42.16</c:v>
                </c:pt>
                <c:pt idx="1752">
                  <c:v>53.06</c:v>
                </c:pt>
                <c:pt idx="1753">
                  <c:v>63.97</c:v>
                </c:pt>
                <c:pt idx="1754">
                  <c:v>74.87</c:v>
                </c:pt>
                <c:pt idx="1755">
                  <c:v>85.77</c:v>
                </c:pt>
                <c:pt idx="1756">
                  <c:v>96.67</c:v>
                </c:pt>
                <c:pt idx="1757">
                  <c:v>107.57</c:v>
                </c:pt>
                <c:pt idx="1758">
                  <c:v>119.43</c:v>
                </c:pt>
                <c:pt idx="1759">
                  <c:v>114.57</c:v>
                </c:pt>
                <c:pt idx="1760">
                  <c:v>119.43</c:v>
                </c:pt>
                <c:pt idx="1761">
                  <c:v>114.57</c:v>
                </c:pt>
                <c:pt idx="1762">
                  <c:v>119.43</c:v>
                </c:pt>
                <c:pt idx="1763">
                  <c:v>114.57</c:v>
                </c:pt>
                <c:pt idx="1764">
                  <c:v>119.43</c:v>
                </c:pt>
                <c:pt idx="1765">
                  <c:v>114.57</c:v>
                </c:pt>
                <c:pt idx="1766">
                  <c:v>119.43</c:v>
                </c:pt>
                <c:pt idx="1767">
                  <c:v>114.57</c:v>
                </c:pt>
                <c:pt idx="1768">
                  <c:v>119.43</c:v>
                </c:pt>
                <c:pt idx="1769">
                  <c:v>114.57</c:v>
                </c:pt>
                <c:pt idx="1770">
                  <c:v>119.43</c:v>
                </c:pt>
                <c:pt idx="1771">
                  <c:v>114.57</c:v>
                </c:pt>
                <c:pt idx="1772">
                  <c:v>114.63</c:v>
                </c:pt>
                <c:pt idx="1773">
                  <c:v>114.63</c:v>
                </c:pt>
                <c:pt idx="1774">
                  <c:v>114.57</c:v>
                </c:pt>
                <c:pt idx="1775">
                  <c:v>109.65</c:v>
                </c:pt>
                <c:pt idx="1776">
                  <c:v>97.65</c:v>
                </c:pt>
                <c:pt idx="1777">
                  <c:v>85.65</c:v>
                </c:pt>
                <c:pt idx="1778">
                  <c:v>73.650000000000006</c:v>
                </c:pt>
                <c:pt idx="1779">
                  <c:v>61.65</c:v>
                </c:pt>
                <c:pt idx="1780">
                  <c:v>49.65</c:v>
                </c:pt>
                <c:pt idx="1781">
                  <c:v>37.65</c:v>
                </c:pt>
                <c:pt idx="1782">
                  <c:v>25.65</c:v>
                </c:pt>
                <c:pt idx="1783">
                  <c:v>13.65</c:v>
                </c:pt>
                <c:pt idx="1784">
                  <c:v>1.65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3.04</c:v>
                </c:pt>
                <c:pt idx="1793">
                  <c:v>13.94</c:v>
                </c:pt>
                <c:pt idx="1794">
                  <c:v>24.84</c:v>
                </c:pt>
                <c:pt idx="1795">
                  <c:v>35.74</c:v>
                </c:pt>
                <c:pt idx="1796">
                  <c:v>46.64</c:v>
                </c:pt>
                <c:pt idx="1797">
                  <c:v>57.55</c:v>
                </c:pt>
                <c:pt idx="1798">
                  <c:v>68.45</c:v>
                </c:pt>
                <c:pt idx="1799">
                  <c:v>79.349999999999994</c:v>
                </c:pt>
                <c:pt idx="1800">
                  <c:v>90.25</c:v>
                </c:pt>
                <c:pt idx="1801">
                  <c:v>101.15</c:v>
                </c:pt>
                <c:pt idx="1802">
                  <c:v>112.36</c:v>
                </c:pt>
                <c:pt idx="1803">
                  <c:v>101</c:v>
                </c:pt>
                <c:pt idx="1804">
                  <c:v>104.63</c:v>
                </c:pt>
                <c:pt idx="1805">
                  <c:v>101</c:v>
                </c:pt>
                <c:pt idx="1806">
                  <c:v>104.63</c:v>
                </c:pt>
                <c:pt idx="1807">
                  <c:v>101</c:v>
                </c:pt>
                <c:pt idx="1808">
                  <c:v>104.63</c:v>
                </c:pt>
                <c:pt idx="1809">
                  <c:v>101</c:v>
                </c:pt>
                <c:pt idx="1810">
                  <c:v>112.36</c:v>
                </c:pt>
                <c:pt idx="1811">
                  <c:v>112.36</c:v>
                </c:pt>
                <c:pt idx="1812">
                  <c:v>100.36</c:v>
                </c:pt>
                <c:pt idx="1813">
                  <c:v>88.36</c:v>
                </c:pt>
                <c:pt idx="1814">
                  <c:v>76.36</c:v>
                </c:pt>
                <c:pt idx="1815">
                  <c:v>64.36</c:v>
                </c:pt>
                <c:pt idx="1816">
                  <c:v>52.36</c:v>
                </c:pt>
                <c:pt idx="1817">
                  <c:v>40.36</c:v>
                </c:pt>
                <c:pt idx="1818">
                  <c:v>28.36</c:v>
                </c:pt>
                <c:pt idx="1819">
                  <c:v>16.36</c:v>
                </c:pt>
                <c:pt idx="1820">
                  <c:v>4.37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5.32</c:v>
                </c:pt>
                <c:pt idx="1831">
                  <c:v>16.22</c:v>
                </c:pt>
                <c:pt idx="1832">
                  <c:v>27.13</c:v>
                </c:pt>
                <c:pt idx="1833">
                  <c:v>38.03</c:v>
                </c:pt>
                <c:pt idx="1834">
                  <c:v>48.93</c:v>
                </c:pt>
                <c:pt idx="1835">
                  <c:v>59.83</c:v>
                </c:pt>
                <c:pt idx="1836">
                  <c:v>70.73</c:v>
                </c:pt>
                <c:pt idx="1837">
                  <c:v>81.63</c:v>
                </c:pt>
                <c:pt idx="1838">
                  <c:v>92.54</c:v>
                </c:pt>
                <c:pt idx="1839">
                  <c:v>103.44</c:v>
                </c:pt>
                <c:pt idx="1840">
                  <c:v>114.88</c:v>
                </c:pt>
                <c:pt idx="1841">
                  <c:v>103.26</c:v>
                </c:pt>
                <c:pt idx="1842">
                  <c:v>92.64</c:v>
                </c:pt>
                <c:pt idx="1843">
                  <c:v>82.01</c:v>
                </c:pt>
                <c:pt idx="1844">
                  <c:v>71.38</c:v>
                </c:pt>
                <c:pt idx="1845">
                  <c:v>60.76</c:v>
                </c:pt>
                <c:pt idx="1846">
                  <c:v>50.13</c:v>
                </c:pt>
                <c:pt idx="1847">
                  <c:v>60.31</c:v>
                </c:pt>
                <c:pt idx="1848">
                  <c:v>70.930000000000007</c:v>
                </c:pt>
                <c:pt idx="1849">
                  <c:v>70.930000000000007</c:v>
                </c:pt>
                <c:pt idx="1850">
                  <c:v>60.31</c:v>
                </c:pt>
                <c:pt idx="1851">
                  <c:v>49.68</c:v>
                </c:pt>
                <c:pt idx="1852">
                  <c:v>39.049999999999997</c:v>
                </c:pt>
                <c:pt idx="1853">
                  <c:v>28.43</c:v>
                </c:pt>
                <c:pt idx="1854">
                  <c:v>17.8</c:v>
                </c:pt>
                <c:pt idx="1855">
                  <c:v>7.17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0.31</c:v>
                </c:pt>
                <c:pt idx="1866">
                  <c:v>11.21</c:v>
                </c:pt>
                <c:pt idx="1867">
                  <c:v>22.11</c:v>
                </c:pt>
                <c:pt idx="1868">
                  <c:v>33.020000000000003</c:v>
                </c:pt>
                <c:pt idx="1869">
                  <c:v>43.92</c:v>
                </c:pt>
                <c:pt idx="1870">
                  <c:v>54.82</c:v>
                </c:pt>
                <c:pt idx="1871">
                  <c:v>65.72</c:v>
                </c:pt>
                <c:pt idx="1872">
                  <c:v>76.62</c:v>
                </c:pt>
                <c:pt idx="1873">
                  <c:v>87.53</c:v>
                </c:pt>
                <c:pt idx="1874">
                  <c:v>98.43</c:v>
                </c:pt>
                <c:pt idx="1875">
                  <c:v>109.36</c:v>
                </c:pt>
                <c:pt idx="1876">
                  <c:v>98.36</c:v>
                </c:pt>
                <c:pt idx="1877">
                  <c:v>107.48</c:v>
                </c:pt>
                <c:pt idx="1878">
                  <c:v>98.36</c:v>
                </c:pt>
                <c:pt idx="1879">
                  <c:v>107.48</c:v>
                </c:pt>
                <c:pt idx="1880">
                  <c:v>98.36</c:v>
                </c:pt>
                <c:pt idx="1881">
                  <c:v>107.48</c:v>
                </c:pt>
                <c:pt idx="1882">
                  <c:v>98.36</c:v>
                </c:pt>
                <c:pt idx="1883">
                  <c:v>107.48</c:v>
                </c:pt>
                <c:pt idx="1884">
                  <c:v>98.36</c:v>
                </c:pt>
                <c:pt idx="1885">
                  <c:v>107.48</c:v>
                </c:pt>
                <c:pt idx="1886">
                  <c:v>98.36</c:v>
                </c:pt>
                <c:pt idx="1887">
                  <c:v>107.48</c:v>
                </c:pt>
                <c:pt idx="1888">
                  <c:v>98.36</c:v>
                </c:pt>
                <c:pt idx="1889">
                  <c:v>109.36</c:v>
                </c:pt>
                <c:pt idx="1890">
                  <c:v>109.36</c:v>
                </c:pt>
                <c:pt idx="1891">
                  <c:v>97.36</c:v>
                </c:pt>
                <c:pt idx="1892">
                  <c:v>85.36</c:v>
                </c:pt>
                <c:pt idx="1893">
                  <c:v>73.36</c:v>
                </c:pt>
                <c:pt idx="1894">
                  <c:v>61.36</c:v>
                </c:pt>
                <c:pt idx="1895">
                  <c:v>49.36</c:v>
                </c:pt>
                <c:pt idx="1896">
                  <c:v>37.36</c:v>
                </c:pt>
                <c:pt idx="1897">
                  <c:v>25.36</c:v>
                </c:pt>
                <c:pt idx="1898">
                  <c:v>13.36</c:v>
                </c:pt>
                <c:pt idx="1899">
                  <c:v>1.36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2.79</c:v>
                </c:pt>
                <c:pt idx="1908">
                  <c:v>13.69</c:v>
                </c:pt>
                <c:pt idx="1909">
                  <c:v>24.59</c:v>
                </c:pt>
                <c:pt idx="1910">
                  <c:v>35.49</c:v>
                </c:pt>
                <c:pt idx="1911">
                  <c:v>46.4</c:v>
                </c:pt>
                <c:pt idx="1912">
                  <c:v>57.3</c:v>
                </c:pt>
                <c:pt idx="1913">
                  <c:v>68.2</c:v>
                </c:pt>
                <c:pt idx="1914">
                  <c:v>79.099999999999994</c:v>
                </c:pt>
                <c:pt idx="1915">
                  <c:v>90</c:v>
                </c:pt>
                <c:pt idx="1916">
                  <c:v>100.9</c:v>
                </c:pt>
                <c:pt idx="1917">
                  <c:v>109.36</c:v>
                </c:pt>
                <c:pt idx="1918">
                  <c:v>109.37</c:v>
                </c:pt>
                <c:pt idx="1919">
                  <c:v>109.38</c:v>
                </c:pt>
                <c:pt idx="1920">
                  <c:v>109.39</c:v>
                </c:pt>
                <c:pt idx="1921">
                  <c:v>109.4</c:v>
                </c:pt>
                <c:pt idx="1922">
                  <c:v>109.41</c:v>
                </c:pt>
                <c:pt idx="1923">
                  <c:v>109.42</c:v>
                </c:pt>
                <c:pt idx="1924">
                  <c:v>109.43</c:v>
                </c:pt>
                <c:pt idx="1925">
                  <c:v>109.44</c:v>
                </c:pt>
                <c:pt idx="1926">
                  <c:v>109.45</c:v>
                </c:pt>
                <c:pt idx="1927">
                  <c:v>109.45</c:v>
                </c:pt>
                <c:pt idx="1928">
                  <c:v>109.44</c:v>
                </c:pt>
                <c:pt idx="1929">
                  <c:v>109.43</c:v>
                </c:pt>
                <c:pt idx="1930">
                  <c:v>109.42</c:v>
                </c:pt>
                <c:pt idx="1931">
                  <c:v>109.42</c:v>
                </c:pt>
                <c:pt idx="1932">
                  <c:v>109.41</c:v>
                </c:pt>
                <c:pt idx="1933">
                  <c:v>109.4</c:v>
                </c:pt>
                <c:pt idx="1934">
                  <c:v>109.39</c:v>
                </c:pt>
                <c:pt idx="1935">
                  <c:v>109.38</c:v>
                </c:pt>
                <c:pt idx="1936">
                  <c:v>109.37</c:v>
                </c:pt>
                <c:pt idx="1937">
                  <c:v>112.09</c:v>
                </c:pt>
                <c:pt idx="1938">
                  <c:v>100.76</c:v>
                </c:pt>
                <c:pt idx="1939">
                  <c:v>112.09</c:v>
                </c:pt>
                <c:pt idx="1940">
                  <c:v>112.09</c:v>
                </c:pt>
                <c:pt idx="1941">
                  <c:v>100.09</c:v>
                </c:pt>
                <c:pt idx="1942">
                  <c:v>88.09</c:v>
                </c:pt>
                <c:pt idx="1943">
                  <c:v>76.09</c:v>
                </c:pt>
                <c:pt idx="1944">
                  <c:v>64.09</c:v>
                </c:pt>
                <c:pt idx="1945">
                  <c:v>52.09</c:v>
                </c:pt>
                <c:pt idx="1946">
                  <c:v>40.090000000000003</c:v>
                </c:pt>
                <c:pt idx="1947">
                  <c:v>28.09</c:v>
                </c:pt>
                <c:pt idx="1948">
                  <c:v>16.09</c:v>
                </c:pt>
                <c:pt idx="1949">
                  <c:v>4.09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5.0999999999999996</c:v>
                </c:pt>
                <c:pt idx="1960">
                  <c:v>16</c:v>
                </c:pt>
                <c:pt idx="1961">
                  <c:v>26.9</c:v>
                </c:pt>
                <c:pt idx="1962">
                  <c:v>37.799999999999997</c:v>
                </c:pt>
                <c:pt idx="1963">
                  <c:v>48.7</c:v>
                </c:pt>
                <c:pt idx="1964">
                  <c:v>59.61</c:v>
                </c:pt>
                <c:pt idx="1965">
                  <c:v>70.510000000000005</c:v>
                </c:pt>
                <c:pt idx="1966">
                  <c:v>81.41</c:v>
                </c:pt>
                <c:pt idx="1967">
                  <c:v>92.31</c:v>
                </c:pt>
                <c:pt idx="1968">
                  <c:v>103.21</c:v>
                </c:pt>
                <c:pt idx="1969">
                  <c:v>109.36</c:v>
                </c:pt>
                <c:pt idx="1970">
                  <c:v>109.37</c:v>
                </c:pt>
                <c:pt idx="1971">
                  <c:v>109.38</c:v>
                </c:pt>
                <c:pt idx="1972">
                  <c:v>109.39</c:v>
                </c:pt>
                <c:pt idx="1973">
                  <c:v>109.4</c:v>
                </c:pt>
                <c:pt idx="1974">
                  <c:v>109.41</c:v>
                </c:pt>
                <c:pt idx="1975">
                  <c:v>109.42</c:v>
                </c:pt>
                <c:pt idx="1976">
                  <c:v>109.43</c:v>
                </c:pt>
                <c:pt idx="1977">
                  <c:v>109.44</c:v>
                </c:pt>
                <c:pt idx="1978">
                  <c:v>109.45</c:v>
                </c:pt>
                <c:pt idx="1979">
                  <c:v>109.45</c:v>
                </c:pt>
                <c:pt idx="1980">
                  <c:v>109.44</c:v>
                </c:pt>
                <c:pt idx="1981">
                  <c:v>109.43</c:v>
                </c:pt>
                <c:pt idx="1982">
                  <c:v>109.42</c:v>
                </c:pt>
                <c:pt idx="1983">
                  <c:v>109.41</c:v>
                </c:pt>
                <c:pt idx="1984">
                  <c:v>109.4</c:v>
                </c:pt>
                <c:pt idx="1985">
                  <c:v>109.39</c:v>
                </c:pt>
                <c:pt idx="1986">
                  <c:v>109.4</c:v>
                </c:pt>
                <c:pt idx="1987">
                  <c:v>109.4</c:v>
                </c:pt>
                <c:pt idx="1988">
                  <c:v>109.39</c:v>
                </c:pt>
                <c:pt idx="1989">
                  <c:v>109.38</c:v>
                </c:pt>
                <c:pt idx="1990">
                  <c:v>109.38</c:v>
                </c:pt>
                <c:pt idx="1991">
                  <c:v>109.37</c:v>
                </c:pt>
                <c:pt idx="1992">
                  <c:v>104.09</c:v>
                </c:pt>
                <c:pt idx="1993">
                  <c:v>92.09</c:v>
                </c:pt>
                <c:pt idx="1994">
                  <c:v>80.09</c:v>
                </c:pt>
                <c:pt idx="1995">
                  <c:v>68.09</c:v>
                </c:pt>
                <c:pt idx="1996">
                  <c:v>56.09</c:v>
                </c:pt>
                <c:pt idx="1997">
                  <c:v>44.09</c:v>
                </c:pt>
                <c:pt idx="1998">
                  <c:v>32.090000000000003</c:v>
                </c:pt>
                <c:pt idx="1999">
                  <c:v>20.09</c:v>
                </c:pt>
                <c:pt idx="2000">
                  <c:v>8.1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7.94</c:v>
                </c:pt>
                <c:pt idx="2011">
                  <c:v>18.850000000000001</c:v>
                </c:pt>
                <c:pt idx="2012">
                  <c:v>29.75</c:v>
                </c:pt>
                <c:pt idx="2013">
                  <c:v>40.65</c:v>
                </c:pt>
                <c:pt idx="2014">
                  <c:v>51.55</c:v>
                </c:pt>
                <c:pt idx="2015">
                  <c:v>62.45</c:v>
                </c:pt>
                <c:pt idx="2016">
                  <c:v>73.349999999999994</c:v>
                </c:pt>
                <c:pt idx="2017">
                  <c:v>84.26</c:v>
                </c:pt>
                <c:pt idx="2018">
                  <c:v>95.16</c:v>
                </c:pt>
                <c:pt idx="2019">
                  <c:v>106.06</c:v>
                </c:pt>
                <c:pt idx="2020">
                  <c:v>109.37</c:v>
                </c:pt>
                <c:pt idx="2021">
                  <c:v>109.38</c:v>
                </c:pt>
                <c:pt idx="2022">
                  <c:v>109.39</c:v>
                </c:pt>
                <c:pt idx="2023">
                  <c:v>109.4</c:v>
                </c:pt>
                <c:pt idx="2024">
                  <c:v>109.4</c:v>
                </c:pt>
                <c:pt idx="2025">
                  <c:v>109.41</c:v>
                </c:pt>
                <c:pt idx="2026">
                  <c:v>109.42</c:v>
                </c:pt>
                <c:pt idx="2027">
                  <c:v>109.43</c:v>
                </c:pt>
                <c:pt idx="2028">
                  <c:v>109.44</c:v>
                </c:pt>
                <c:pt idx="2029">
                  <c:v>109.45</c:v>
                </c:pt>
                <c:pt idx="2030">
                  <c:v>109.45</c:v>
                </c:pt>
                <c:pt idx="2031">
                  <c:v>109.44</c:v>
                </c:pt>
                <c:pt idx="2032">
                  <c:v>109.43</c:v>
                </c:pt>
                <c:pt idx="2033">
                  <c:v>109.42</c:v>
                </c:pt>
                <c:pt idx="2034">
                  <c:v>109.41</c:v>
                </c:pt>
                <c:pt idx="2035">
                  <c:v>110</c:v>
                </c:pt>
                <c:pt idx="2036">
                  <c:v>112.28</c:v>
                </c:pt>
                <c:pt idx="2037">
                  <c:v>112.28</c:v>
                </c:pt>
                <c:pt idx="2038">
                  <c:v>110</c:v>
                </c:pt>
                <c:pt idx="2039">
                  <c:v>109.4</c:v>
                </c:pt>
                <c:pt idx="2040">
                  <c:v>109.39</c:v>
                </c:pt>
                <c:pt idx="2041">
                  <c:v>109.38</c:v>
                </c:pt>
                <c:pt idx="2042">
                  <c:v>109.37</c:v>
                </c:pt>
                <c:pt idx="2043">
                  <c:v>107.23</c:v>
                </c:pt>
                <c:pt idx="2044">
                  <c:v>95.23</c:v>
                </c:pt>
                <c:pt idx="2045">
                  <c:v>83.23</c:v>
                </c:pt>
                <c:pt idx="2046">
                  <c:v>71.23</c:v>
                </c:pt>
                <c:pt idx="2047">
                  <c:v>59.23</c:v>
                </c:pt>
                <c:pt idx="2048">
                  <c:v>47.23</c:v>
                </c:pt>
                <c:pt idx="2049">
                  <c:v>35.229999999999997</c:v>
                </c:pt>
                <c:pt idx="2050">
                  <c:v>23.23</c:v>
                </c:pt>
                <c:pt idx="2051">
                  <c:v>11.23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0.92</c:v>
                </c:pt>
                <c:pt idx="2061">
                  <c:v>11.83</c:v>
                </c:pt>
                <c:pt idx="2062">
                  <c:v>22.73</c:v>
                </c:pt>
                <c:pt idx="2063">
                  <c:v>33.630000000000003</c:v>
                </c:pt>
                <c:pt idx="2064">
                  <c:v>44.53</c:v>
                </c:pt>
                <c:pt idx="2065">
                  <c:v>55.43</c:v>
                </c:pt>
                <c:pt idx="2066">
                  <c:v>66.34</c:v>
                </c:pt>
                <c:pt idx="2067">
                  <c:v>77.239999999999995</c:v>
                </c:pt>
                <c:pt idx="2068">
                  <c:v>88.14</c:v>
                </c:pt>
                <c:pt idx="2069">
                  <c:v>99.04</c:v>
                </c:pt>
                <c:pt idx="2070">
                  <c:v>109.36</c:v>
                </c:pt>
                <c:pt idx="2071">
                  <c:v>109.37</c:v>
                </c:pt>
                <c:pt idx="2072">
                  <c:v>109.38</c:v>
                </c:pt>
                <c:pt idx="2073">
                  <c:v>109.39</c:v>
                </c:pt>
                <c:pt idx="2074">
                  <c:v>109.4</c:v>
                </c:pt>
                <c:pt idx="2075">
                  <c:v>109.41</c:v>
                </c:pt>
                <c:pt idx="2076">
                  <c:v>109.42</c:v>
                </c:pt>
                <c:pt idx="2077">
                  <c:v>109.43</c:v>
                </c:pt>
                <c:pt idx="2078">
                  <c:v>109.44</c:v>
                </c:pt>
                <c:pt idx="2079">
                  <c:v>109.45</c:v>
                </c:pt>
                <c:pt idx="2080">
                  <c:v>109.45</c:v>
                </c:pt>
                <c:pt idx="2081">
                  <c:v>109.45</c:v>
                </c:pt>
                <c:pt idx="2082">
                  <c:v>109.44</c:v>
                </c:pt>
                <c:pt idx="2083">
                  <c:v>109.43</c:v>
                </c:pt>
                <c:pt idx="2084">
                  <c:v>109.42</c:v>
                </c:pt>
                <c:pt idx="2085">
                  <c:v>109.41</c:v>
                </c:pt>
                <c:pt idx="2086">
                  <c:v>109.41</c:v>
                </c:pt>
                <c:pt idx="2087">
                  <c:v>109.42</c:v>
                </c:pt>
                <c:pt idx="2088">
                  <c:v>109.42</c:v>
                </c:pt>
                <c:pt idx="2089">
                  <c:v>109.41</c:v>
                </c:pt>
                <c:pt idx="2090">
                  <c:v>109.4</c:v>
                </c:pt>
                <c:pt idx="2091">
                  <c:v>109.39</c:v>
                </c:pt>
                <c:pt idx="2092">
                  <c:v>109.38</c:v>
                </c:pt>
                <c:pt idx="2093">
                  <c:v>109.37</c:v>
                </c:pt>
                <c:pt idx="2094">
                  <c:v>109.36</c:v>
                </c:pt>
                <c:pt idx="2095">
                  <c:v>99.5</c:v>
                </c:pt>
                <c:pt idx="2096">
                  <c:v>87.5</c:v>
                </c:pt>
                <c:pt idx="2097">
                  <c:v>75.5</c:v>
                </c:pt>
                <c:pt idx="2098">
                  <c:v>63.5</c:v>
                </c:pt>
                <c:pt idx="2099">
                  <c:v>51.5</c:v>
                </c:pt>
                <c:pt idx="2100">
                  <c:v>39.5</c:v>
                </c:pt>
                <c:pt idx="2101">
                  <c:v>27.5</c:v>
                </c:pt>
                <c:pt idx="2102">
                  <c:v>15.5</c:v>
                </c:pt>
                <c:pt idx="2103">
                  <c:v>3.5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4.6100000000000003</c:v>
                </c:pt>
                <c:pt idx="2114">
                  <c:v>15.51</c:v>
                </c:pt>
                <c:pt idx="2115">
                  <c:v>26.41</c:v>
                </c:pt>
                <c:pt idx="2116">
                  <c:v>37.32</c:v>
                </c:pt>
                <c:pt idx="2117">
                  <c:v>48.22</c:v>
                </c:pt>
                <c:pt idx="2118">
                  <c:v>59.12</c:v>
                </c:pt>
                <c:pt idx="2119">
                  <c:v>70.02</c:v>
                </c:pt>
                <c:pt idx="2120">
                  <c:v>80.92</c:v>
                </c:pt>
                <c:pt idx="2121">
                  <c:v>91.82</c:v>
                </c:pt>
                <c:pt idx="2122">
                  <c:v>102.73</c:v>
                </c:pt>
                <c:pt idx="2123">
                  <c:v>109.36</c:v>
                </c:pt>
                <c:pt idx="2124">
                  <c:v>109.37</c:v>
                </c:pt>
                <c:pt idx="2125">
                  <c:v>109.38</c:v>
                </c:pt>
                <c:pt idx="2126">
                  <c:v>109.39</c:v>
                </c:pt>
                <c:pt idx="2127">
                  <c:v>109.4</c:v>
                </c:pt>
                <c:pt idx="2128">
                  <c:v>109.41</c:v>
                </c:pt>
                <c:pt idx="2129">
                  <c:v>109.42</c:v>
                </c:pt>
                <c:pt idx="2130">
                  <c:v>109.43</c:v>
                </c:pt>
                <c:pt idx="2131">
                  <c:v>109.44</c:v>
                </c:pt>
                <c:pt idx="2132">
                  <c:v>109.45</c:v>
                </c:pt>
                <c:pt idx="2133">
                  <c:v>109.45</c:v>
                </c:pt>
                <c:pt idx="2134">
                  <c:v>109.44</c:v>
                </c:pt>
                <c:pt idx="2135">
                  <c:v>109.43</c:v>
                </c:pt>
                <c:pt idx="2136">
                  <c:v>109.42</c:v>
                </c:pt>
                <c:pt idx="2137">
                  <c:v>109.42</c:v>
                </c:pt>
                <c:pt idx="2138">
                  <c:v>109.42</c:v>
                </c:pt>
                <c:pt idx="2139">
                  <c:v>109.42</c:v>
                </c:pt>
                <c:pt idx="2140">
                  <c:v>109.43</c:v>
                </c:pt>
                <c:pt idx="2141">
                  <c:v>109.43</c:v>
                </c:pt>
                <c:pt idx="2142">
                  <c:v>109.42</c:v>
                </c:pt>
                <c:pt idx="2143">
                  <c:v>109.41</c:v>
                </c:pt>
                <c:pt idx="2144">
                  <c:v>109.41</c:v>
                </c:pt>
                <c:pt idx="2145">
                  <c:v>109.4</c:v>
                </c:pt>
                <c:pt idx="2146">
                  <c:v>109.39</c:v>
                </c:pt>
                <c:pt idx="2147">
                  <c:v>109.38</c:v>
                </c:pt>
                <c:pt idx="2148">
                  <c:v>109.37</c:v>
                </c:pt>
                <c:pt idx="2149">
                  <c:v>106.37</c:v>
                </c:pt>
                <c:pt idx="2150">
                  <c:v>94.37</c:v>
                </c:pt>
                <c:pt idx="2151">
                  <c:v>82.37</c:v>
                </c:pt>
                <c:pt idx="2152">
                  <c:v>70.37</c:v>
                </c:pt>
                <c:pt idx="2153">
                  <c:v>58.37</c:v>
                </c:pt>
                <c:pt idx="2154">
                  <c:v>46.37</c:v>
                </c:pt>
                <c:pt idx="2155">
                  <c:v>34.369999999999997</c:v>
                </c:pt>
                <c:pt idx="2156">
                  <c:v>22.37</c:v>
                </c:pt>
                <c:pt idx="2157">
                  <c:v>10.37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0.17</c:v>
                </c:pt>
                <c:pt idx="2167">
                  <c:v>11.07</c:v>
                </c:pt>
                <c:pt idx="2168">
                  <c:v>21.97</c:v>
                </c:pt>
                <c:pt idx="2169">
                  <c:v>32.869999999999997</c:v>
                </c:pt>
                <c:pt idx="2170">
                  <c:v>43.78</c:v>
                </c:pt>
                <c:pt idx="2171">
                  <c:v>54.68</c:v>
                </c:pt>
                <c:pt idx="2172">
                  <c:v>65.58</c:v>
                </c:pt>
                <c:pt idx="2173">
                  <c:v>76.48</c:v>
                </c:pt>
                <c:pt idx="2174">
                  <c:v>87.38</c:v>
                </c:pt>
                <c:pt idx="2175">
                  <c:v>98.28</c:v>
                </c:pt>
                <c:pt idx="2176">
                  <c:v>109.2</c:v>
                </c:pt>
                <c:pt idx="2177">
                  <c:v>98.28</c:v>
                </c:pt>
                <c:pt idx="2178">
                  <c:v>87.38</c:v>
                </c:pt>
                <c:pt idx="2179">
                  <c:v>76.48</c:v>
                </c:pt>
                <c:pt idx="2180">
                  <c:v>65.58</c:v>
                </c:pt>
                <c:pt idx="2181">
                  <c:v>54.68</c:v>
                </c:pt>
                <c:pt idx="2182">
                  <c:v>58.8</c:v>
                </c:pt>
                <c:pt idx="2183">
                  <c:v>54.68</c:v>
                </c:pt>
                <c:pt idx="2184">
                  <c:v>65.58</c:v>
                </c:pt>
                <c:pt idx="2185">
                  <c:v>65.58</c:v>
                </c:pt>
                <c:pt idx="2186">
                  <c:v>54.68</c:v>
                </c:pt>
                <c:pt idx="2187">
                  <c:v>43.78</c:v>
                </c:pt>
                <c:pt idx="2188">
                  <c:v>32.869999999999997</c:v>
                </c:pt>
                <c:pt idx="2189">
                  <c:v>21.97</c:v>
                </c:pt>
                <c:pt idx="2190">
                  <c:v>11.07</c:v>
                </c:pt>
                <c:pt idx="2191">
                  <c:v>0.17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0.12</c:v>
                </c:pt>
                <c:pt idx="2196">
                  <c:v>11.02</c:v>
                </c:pt>
                <c:pt idx="2197">
                  <c:v>21.92</c:v>
                </c:pt>
                <c:pt idx="2198">
                  <c:v>32.82</c:v>
                </c:pt>
                <c:pt idx="2199">
                  <c:v>43.73</c:v>
                </c:pt>
                <c:pt idx="2200">
                  <c:v>54.63</c:v>
                </c:pt>
                <c:pt idx="2201">
                  <c:v>65.53</c:v>
                </c:pt>
                <c:pt idx="2202">
                  <c:v>76.430000000000007</c:v>
                </c:pt>
                <c:pt idx="2203">
                  <c:v>87.33</c:v>
                </c:pt>
                <c:pt idx="2204">
                  <c:v>98.23</c:v>
                </c:pt>
                <c:pt idx="2205">
                  <c:v>109.15</c:v>
                </c:pt>
                <c:pt idx="2206">
                  <c:v>98.23</c:v>
                </c:pt>
                <c:pt idx="2207">
                  <c:v>87.33</c:v>
                </c:pt>
                <c:pt idx="2208">
                  <c:v>76.430000000000007</c:v>
                </c:pt>
                <c:pt idx="2209">
                  <c:v>65.63</c:v>
                </c:pt>
                <c:pt idx="2210">
                  <c:v>76.430000000000007</c:v>
                </c:pt>
                <c:pt idx="2211">
                  <c:v>65.63</c:v>
                </c:pt>
                <c:pt idx="2212">
                  <c:v>76.430000000000007</c:v>
                </c:pt>
                <c:pt idx="2213">
                  <c:v>87.33</c:v>
                </c:pt>
                <c:pt idx="2214">
                  <c:v>87.33</c:v>
                </c:pt>
                <c:pt idx="2215">
                  <c:v>76.430000000000007</c:v>
                </c:pt>
                <c:pt idx="2216">
                  <c:v>65.53</c:v>
                </c:pt>
                <c:pt idx="2217">
                  <c:v>54.63</c:v>
                </c:pt>
                <c:pt idx="2218">
                  <c:v>43.73</c:v>
                </c:pt>
                <c:pt idx="2219">
                  <c:v>32.82</c:v>
                </c:pt>
                <c:pt idx="2220">
                  <c:v>21.92</c:v>
                </c:pt>
                <c:pt idx="2221">
                  <c:v>11.02</c:v>
                </c:pt>
                <c:pt idx="2222">
                  <c:v>0.12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7.0000000000000007E-2</c:v>
                </c:pt>
                <c:pt idx="2227">
                  <c:v>10.97</c:v>
                </c:pt>
                <c:pt idx="2228">
                  <c:v>21.87</c:v>
                </c:pt>
                <c:pt idx="2229">
                  <c:v>32.770000000000003</c:v>
                </c:pt>
                <c:pt idx="2230">
                  <c:v>43.68</c:v>
                </c:pt>
                <c:pt idx="2231">
                  <c:v>54.58</c:v>
                </c:pt>
                <c:pt idx="2232">
                  <c:v>65.48</c:v>
                </c:pt>
                <c:pt idx="2233">
                  <c:v>76.38</c:v>
                </c:pt>
                <c:pt idx="2234">
                  <c:v>87.28</c:v>
                </c:pt>
                <c:pt idx="2235">
                  <c:v>98.19</c:v>
                </c:pt>
                <c:pt idx="2236">
                  <c:v>109.09</c:v>
                </c:pt>
                <c:pt idx="2237">
                  <c:v>98.08</c:v>
                </c:pt>
                <c:pt idx="2238">
                  <c:v>87.59</c:v>
                </c:pt>
                <c:pt idx="2239">
                  <c:v>77.09</c:v>
                </c:pt>
                <c:pt idx="2240">
                  <c:v>66.599999999999994</c:v>
                </c:pt>
                <c:pt idx="2241">
                  <c:v>65.900000000000006</c:v>
                </c:pt>
                <c:pt idx="2242">
                  <c:v>71.900000000000006</c:v>
                </c:pt>
                <c:pt idx="2243">
                  <c:v>71.900000000000006</c:v>
                </c:pt>
                <c:pt idx="2244">
                  <c:v>65.900000000000006</c:v>
                </c:pt>
                <c:pt idx="2245">
                  <c:v>58.07</c:v>
                </c:pt>
                <c:pt idx="2246">
                  <c:v>47.58</c:v>
                </c:pt>
                <c:pt idx="2247">
                  <c:v>37.090000000000003</c:v>
                </c:pt>
                <c:pt idx="2248">
                  <c:v>26.6</c:v>
                </c:pt>
                <c:pt idx="2249">
                  <c:v>16.100000000000001</c:v>
                </c:pt>
                <c:pt idx="2250">
                  <c:v>5.61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5.66</c:v>
                </c:pt>
                <c:pt idx="2266">
                  <c:v>16.559999999999999</c:v>
                </c:pt>
                <c:pt idx="2267">
                  <c:v>27.46</c:v>
                </c:pt>
                <c:pt idx="2268">
                  <c:v>38.36</c:v>
                </c:pt>
                <c:pt idx="2269">
                  <c:v>49.26</c:v>
                </c:pt>
                <c:pt idx="2270">
                  <c:v>60.17</c:v>
                </c:pt>
                <c:pt idx="2271">
                  <c:v>71.069999999999993</c:v>
                </c:pt>
                <c:pt idx="2272">
                  <c:v>81.97</c:v>
                </c:pt>
                <c:pt idx="2273">
                  <c:v>92.87</c:v>
                </c:pt>
                <c:pt idx="2274">
                  <c:v>103.77</c:v>
                </c:pt>
                <c:pt idx="2275">
                  <c:v>109.36</c:v>
                </c:pt>
                <c:pt idx="2276">
                  <c:v>109.37</c:v>
                </c:pt>
                <c:pt idx="2277">
                  <c:v>109.38</c:v>
                </c:pt>
                <c:pt idx="2278">
                  <c:v>109.39</c:v>
                </c:pt>
                <c:pt idx="2279">
                  <c:v>109.4</c:v>
                </c:pt>
                <c:pt idx="2280">
                  <c:v>109.41</c:v>
                </c:pt>
                <c:pt idx="2281">
                  <c:v>109.42</c:v>
                </c:pt>
                <c:pt idx="2282">
                  <c:v>109.43</c:v>
                </c:pt>
                <c:pt idx="2283">
                  <c:v>109.44</c:v>
                </c:pt>
                <c:pt idx="2284">
                  <c:v>109.45</c:v>
                </c:pt>
                <c:pt idx="2285">
                  <c:v>109.46</c:v>
                </c:pt>
                <c:pt idx="2286">
                  <c:v>109.45</c:v>
                </c:pt>
                <c:pt idx="2287">
                  <c:v>109.44</c:v>
                </c:pt>
                <c:pt idx="2288">
                  <c:v>109.43</c:v>
                </c:pt>
                <c:pt idx="2289">
                  <c:v>109.42</c:v>
                </c:pt>
                <c:pt idx="2290">
                  <c:v>109.41</c:v>
                </c:pt>
                <c:pt idx="2291">
                  <c:v>109.4</c:v>
                </c:pt>
                <c:pt idx="2292">
                  <c:v>109.39</c:v>
                </c:pt>
                <c:pt idx="2293">
                  <c:v>109.38</c:v>
                </c:pt>
                <c:pt idx="2294">
                  <c:v>109.37</c:v>
                </c:pt>
                <c:pt idx="2295">
                  <c:v>109.36</c:v>
                </c:pt>
                <c:pt idx="2296">
                  <c:v>97.36</c:v>
                </c:pt>
                <c:pt idx="2297">
                  <c:v>85.36</c:v>
                </c:pt>
                <c:pt idx="2298">
                  <c:v>73.36</c:v>
                </c:pt>
                <c:pt idx="2299">
                  <c:v>61.36</c:v>
                </c:pt>
                <c:pt idx="2300">
                  <c:v>49.36</c:v>
                </c:pt>
                <c:pt idx="2301">
                  <c:v>37.36</c:v>
                </c:pt>
                <c:pt idx="2302">
                  <c:v>25.36</c:v>
                </c:pt>
                <c:pt idx="2303">
                  <c:v>13.36</c:v>
                </c:pt>
                <c:pt idx="2304">
                  <c:v>1.36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2.79</c:v>
                </c:pt>
                <c:pt idx="2313">
                  <c:v>13.69</c:v>
                </c:pt>
                <c:pt idx="2314">
                  <c:v>24.59</c:v>
                </c:pt>
                <c:pt idx="2315">
                  <c:v>35.49</c:v>
                </c:pt>
                <c:pt idx="2316">
                  <c:v>46.4</c:v>
                </c:pt>
                <c:pt idx="2317">
                  <c:v>57.3</c:v>
                </c:pt>
                <c:pt idx="2318">
                  <c:v>68.2</c:v>
                </c:pt>
                <c:pt idx="2319">
                  <c:v>79.099999999999994</c:v>
                </c:pt>
                <c:pt idx="2320">
                  <c:v>90</c:v>
                </c:pt>
                <c:pt idx="2321">
                  <c:v>100.9</c:v>
                </c:pt>
                <c:pt idx="2322">
                  <c:v>109.36</c:v>
                </c:pt>
                <c:pt idx="2323">
                  <c:v>109.37</c:v>
                </c:pt>
                <c:pt idx="2324">
                  <c:v>109.38</c:v>
                </c:pt>
                <c:pt idx="2325">
                  <c:v>109.39</c:v>
                </c:pt>
                <c:pt idx="2326">
                  <c:v>109.4</c:v>
                </c:pt>
                <c:pt idx="2327">
                  <c:v>109.41</c:v>
                </c:pt>
                <c:pt idx="2328">
                  <c:v>109.42</c:v>
                </c:pt>
                <c:pt idx="2329">
                  <c:v>109.43</c:v>
                </c:pt>
                <c:pt idx="2330">
                  <c:v>109.44</c:v>
                </c:pt>
                <c:pt idx="2331">
                  <c:v>109.45</c:v>
                </c:pt>
                <c:pt idx="2332">
                  <c:v>112.18</c:v>
                </c:pt>
                <c:pt idx="2333">
                  <c:v>124.18</c:v>
                </c:pt>
                <c:pt idx="2334">
                  <c:v>136.18</c:v>
                </c:pt>
                <c:pt idx="2335">
                  <c:v>148.18</c:v>
                </c:pt>
                <c:pt idx="2336">
                  <c:v>160.18</c:v>
                </c:pt>
                <c:pt idx="2337">
                  <c:v>172.18</c:v>
                </c:pt>
                <c:pt idx="2338">
                  <c:v>184.18</c:v>
                </c:pt>
                <c:pt idx="2339">
                  <c:v>196.18</c:v>
                </c:pt>
                <c:pt idx="2340">
                  <c:v>208.18</c:v>
                </c:pt>
                <c:pt idx="2341">
                  <c:v>220.18</c:v>
                </c:pt>
                <c:pt idx="2342">
                  <c:v>226.73</c:v>
                </c:pt>
                <c:pt idx="2343">
                  <c:v>214.73</c:v>
                </c:pt>
                <c:pt idx="2344">
                  <c:v>202.73</c:v>
                </c:pt>
                <c:pt idx="2345">
                  <c:v>190.73</c:v>
                </c:pt>
                <c:pt idx="2346">
                  <c:v>178.73</c:v>
                </c:pt>
                <c:pt idx="2347">
                  <c:v>166.73</c:v>
                </c:pt>
                <c:pt idx="2348">
                  <c:v>154.72999999999999</c:v>
                </c:pt>
                <c:pt idx="2349">
                  <c:v>166.73</c:v>
                </c:pt>
                <c:pt idx="2350">
                  <c:v>166.73</c:v>
                </c:pt>
                <c:pt idx="2351">
                  <c:v>154.72999999999999</c:v>
                </c:pt>
                <c:pt idx="2352">
                  <c:v>142.72999999999999</c:v>
                </c:pt>
                <c:pt idx="2353">
                  <c:v>130.72999999999999</c:v>
                </c:pt>
                <c:pt idx="2354">
                  <c:v>118.73</c:v>
                </c:pt>
                <c:pt idx="2355">
                  <c:v>109.45</c:v>
                </c:pt>
                <c:pt idx="2356">
                  <c:v>109.44</c:v>
                </c:pt>
                <c:pt idx="2357">
                  <c:v>109.43</c:v>
                </c:pt>
                <c:pt idx="2358">
                  <c:v>109.42</c:v>
                </c:pt>
                <c:pt idx="2359">
                  <c:v>109.42</c:v>
                </c:pt>
                <c:pt idx="2360">
                  <c:v>109.41</c:v>
                </c:pt>
                <c:pt idx="2361">
                  <c:v>109.4</c:v>
                </c:pt>
                <c:pt idx="2362">
                  <c:v>109.39</c:v>
                </c:pt>
                <c:pt idx="2363">
                  <c:v>109.38</c:v>
                </c:pt>
                <c:pt idx="2364">
                  <c:v>109.37</c:v>
                </c:pt>
                <c:pt idx="2365">
                  <c:v>106.63</c:v>
                </c:pt>
                <c:pt idx="2366">
                  <c:v>94.63</c:v>
                </c:pt>
                <c:pt idx="2367">
                  <c:v>82.63</c:v>
                </c:pt>
                <c:pt idx="2368">
                  <c:v>70.63</c:v>
                </c:pt>
                <c:pt idx="2369">
                  <c:v>58.64</c:v>
                </c:pt>
                <c:pt idx="2370">
                  <c:v>46.64</c:v>
                </c:pt>
                <c:pt idx="2371">
                  <c:v>34.64</c:v>
                </c:pt>
                <c:pt idx="2372">
                  <c:v>22.64</c:v>
                </c:pt>
                <c:pt idx="2373">
                  <c:v>10.64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0.4</c:v>
                </c:pt>
                <c:pt idx="2383">
                  <c:v>11.3</c:v>
                </c:pt>
                <c:pt idx="2384">
                  <c:v>22.21</c:v>
                </c:pt>
                <c:pt idx="2385">
                  <c:v>33.11</c:v>
                </c:pt>
                <c:pt idx="2386">
                  <c:v>44.01</c:v>
                </c:pt>
                <c:pt idx="2387">
                  <c:v>54.91</c:v>
                </c:pt>
                <c:pt idx="2388">
                  <c:v>65.81</c:v>
                </c:pt>
                <c:pt idx="2389">
                  <c:v>76.709999999999994</c:v>
                </c:pt>
                <c:pt idx="2390">
                  <c:v>87.62</c:v>
                </c:pt>
                <c:pt idx="2391">
                  <c:v>98.52</c:v>
                </c:pt>
                <c:pt idx="2392">
                  <c:v>109.36</c:v>
                </c:pt>
                <c:pt idx="2393">
                  <c:v>109.37</c:v>
                </c:pt>
                <c:pt idx="2394">
                  <c:v>109.38</c:v>
                </c:pt>
                <c:pt idx="2395">
                  <c:v>109.39</c:v>
                </c:pt>
                <c:pt idx="2396">
                  <c:v>109.4</c:v>
                </c:pt>
                <c:pt idx="2397">
                  <c:v>109.41</c:v>
                </c:pt>
                <c:pt idx="2398">
                  <c:v>109.42</c:v>
                </c:pt>
                <c:pt idx="2399">
                  <c:v>109.43</c:v>
                </c:pt>
                <c:pt idx="2400">
                  <c:v>109.44</c:v>
                </c:pt>
                <c:pt idx="2401">
                  <c:v>109.45</c:v>
                </c:pt>
                <c:pt idx="2402">
                  <c:v>109.56</c:v>
                </c:pt>
                <c:pt idx="2403">
                  <c:v>109.45</c:v>
                </c:pt>
                <c:pt idx="2404">
                  <c:v>109.44</c:v>
                </c:pt>
                <c:pt idx="2405">
                  <c:v>109.44</c:v>
                </c:pt>
                <c:pt idx="2406">
                  <c:v>109.44</c:v>
                </c:pt>
                <c:pt idx="2407">
                  <c:v>109.44</c:v>
                </c:pt>
                <c:pt idx="2408">
                  <c:v>109.44</c:v>
                </c:pt>
                <c:pt idx="2409">
                  <c:v>109.44</c:v>
                </c:pt>
                <c:pt idx="2410">
                  <c:v>109.45</c:v>
                </c:pt>
                <c:pt idx="2411">
                  <c:v>109.45</c:v>
                </c:pt>
                <c:pt idx="2412">
                  <c:v>109.44</c:v>
                </c:pt>
                <c:pt idx="2413">
                  <c:v>109.43</c:v>
                </c:pt>
                <c:pt idx="2414">
                  <c:v>109.42</c:v>
                </c:pt>
                <c:pt idx="2415">
                  <c:v>109.41</c:v>
                </c:pt>
                <c:pt idx="2416">
                  <c:v>109.4</c:v>
                </c:pt>
                <c:pt idx="2417">
                  <c:v>109.39</c:v>
                </c:pt>
                <c:pt idx="2418">
                  <c:v>109.38</c:v>
                </c:pt>
                <c:pt idx="2419">
                  <c:v>109.37</c:v>
                </c:pt>
                <c:pt idx="2420">
                  <c:v>109.36</c:v>
                </c:pt>
                <c:pt idx="2421">
                  <c:v>103.28</c:v>
                </c:pt>
                <c:pt idx="2422">
                  <c:v>91.28</c:v>
                </c:pt>
                <c:pt idx="2423">
                  <c:v>79.28</c:v>
                </c:pt>
                <c:pt idx="2424">
                  <c:v>67.28</c:v>
                </c:pt>
                <c:pt idx="2425">
                  <c:v>55.28</c:v>
                </c:pt>
                <c:pt idx="2426">
                  <c:v>43.28</c:v>
                </c:pt>
                <c:pt idx="2427">
                  <c:v>31.28</c:v>
                </c:pt>
                <c:pt idx="2428">
                  <c:v>19.28</c:v>
                </c:pt>
                <c:pt idx="2429">
                  <c:v>7.28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7.48</c:v>
                </c:pt>
                <c:pt idx="2440">
                  <c:v>18.39</c:v>
                </c:pt>
                <c:pt idx="2441">
                  <c:v>29.29</c:v>
                </c:pt>
                <c:pt idx="2442">
                  <c:v>40.19</c:v>
                </c:pt>
                <c:pt idx="2443">
                  <c:v>51.09</c:v>
                </c:pt>
                <c:pt idx="2444">
                  <c:v>61.99</c:v>
                </c:pt>
                <c:pt idx="2445">
                  <c:v>72.900000000000006</c:v>
                </c:pt>
                <c:pt idx="2446">
                  <c:v>83.8</c:v>
                </c:pt>
                <c:pt idx="2447">
                  <c:v>94.7</c:v>
                </c:pt>
                <c:pt idx="2448">
                  <c:v>105.6</c:v>
                </c:pt>
                <c:pt idx="2449">
                  <c:v>109.37</c:v>
                </c:pt>
                <c:pt idx="2450">
                  <c:v>109.38</c:v>
                </c:pt>
                <c:pt idx="2451">
                  <c:v>109.39</c:v>
                </c:pt>
                <c:pt idx="2452">
                  <c:v>109.39</c:v>
                </c:pt>
                <c:pt idx="2453">
                  <c:v>109.4</c:v>
                </c:pt>
                <c:pt idx="2454">
                  <c:v>109.41</c:v>
                </c:pt>
                <c:pt idx="2455">
                  <c:v>109.42</c:v>
                </c:pt>
                <c:pt idx="2456">
                  <c:v>109.43</c:v>
                </c:pt>
                <c:pt idx="2457">
                  <c:v>109.44</c:v>
                </c:pt>
                <c:pt idx="2458">
                  <c:v>109.45</c:v>
                </c:pt>
                <c:pt idx="2459">
                  <c:v>117.35</c:v>
                </c:pt>
                <c:pt idx="2460">
                  <c:v>109.45</c:v>
                </c:pt>
                <c:pt idx="2461">
                  <c:v>110.37</c:v>
                </c:pt>
                <c:pt idx="2462">
                  <c:v>111.48</c:v>
                </c:pt>
                <c:pt idx="2463">
                  <c:v>111.48</c:v>
                </c:pt>
                <c:pt idx="2464">
                  <c:v>110.37</c:v>
                </c:pt>
                <c:pt idx="2465">
                  <c:v>109.45</c:v>
                </c:pt>
                <c:pt idx="2466">
                  <c:v>109.44</c:v>
                </c:pt>
                <c:pt idx="2467">
                  <c:v>109.43</c:v>
                </c:pt>
                <c:pt idx="2468">
                  <c:v>109.42</c:v>
                </c:pt>
                <c:pt idx="2469">
                  <c:v>109.41</c:v>
                </c:pt>
                <c:pt idx="2470">
                  <c:v>109.4</c:v>
                </c:pt>
                <c:pt idx="2471">
                  <c:v>109.39</c:v>
                </c:pt>
                <c:pt idx="2472">
                  <c:v>109.38</c:v>
                </c:pt>
                <c:pt idx="2473">
                  <c:v>109.37</c:v>
                </c:pt>
                <c:pt idx="2474">
                  <c:v>109.36</c:v>
                </c:pt>
                <c:pt idx="2475">
                  <c:v>101.3</c:v>
                </c:pt>
                <c:pt idx="2476">
                  <c:v>89.3</c:v>
                </c:pt>
                <c:pt idx="2477">
                  <c:v>77.3</c:v>
                </c:pt>
                <c:pt idx="2478">
                  <c:v>65.3</c:v>
                </c:pt>
                <c:pt idx="2479">
                  <c:v>53.3</c:v>
                </c:pt>
                <c:pt idx="2480">
                  <c:v>41.3</c:v>
                </c:pt>
                <c:pt idx="2481">
                  <c:v>29.3</c:v>
                </c:pt>
                <c:pt idx="2482">
                  <c:v>17.3</c:v>
                </c:pt>
                <c:pt idx="2483">
                  <c:v>5.3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6.07</c:v>
                </c:pt>
                <c:pt idx="2494">
                  <c:v>16.97</c:v>
                </c:pt>
                <c:pt idx="2495">
                  <c:v>27.87</c:v>
                </c:pt>
                <c:pt idx="2496">
                  <c:v>38.770000000000003</c:v>
                </c:pt>
                <c:pt idx="2497">
                  <c:v>49.68</c:v>
                </c:pt>
                <c:pt idx="2498">
                  <c:v>60.58</c:v>
                </c:pt>
                <c:pt idx="2499">
                  <c:v>71.48</c:v>
                </c:pt>
                <c:pt idx="2500">
                  <c:v>82.38</c:v>
                </c:pt>
                <c:pt idx="2501">
                  <c:v>93.28</c:v>
                </c:pt>
                <c:pt idx="2502">
                  <c:v>104.19</c:v>
                </c:pt>
                <c:pt idx="2503">
                  <c:v>109.37</c:v>
                </c:pt>
                <c:pt idx="2504">
                  <c:v>109.37</c:v>
                </c:pt>
                <c:pt idx="2505">
                  <c:v>109.38</c:v>
                </c:pt>
                <c:pt idx="2506">
                  <c:v>109.39</c:v>
                </c:pt>
                <c:pt idx="2507">
                  <c:v>109.4</c:v>
                </c:pt>
                <c:pt idx="2508">
                  <c:v>109.41</c:v>
                </c:pt>
                <c:pt idx="2509">
                  <c:v>109.42</c:v>
                </c:pt>
                <c:pt idx="2510">
                  <c:v>109.43</c:v>
                </c:pt>
                <c:pt idx="2511">
                  <c:v>109.44</c:v>
                </c:pt>
                <c:pt idx="2512">
                  <c:v>109.45</c:v>
                </c:pt>
                <c:pt idx="2513">
                  <c:v>115.79</c:v>
                </c:pt>
                <c:pt idx="2514">
                  <c:v>109.45</c:v>
                </c:pt>
                <c:pt idx="2515">
                  <c:v>114.95</c:v>
                </c:pt>
                <c:pt idx="2516">
                  <c:v>109.45</c:v>
                </c:pt>
                <c:pt idx="2517">
                  <c:v>109.44</c:v>
                </c:pt>
                <c:pt idx="2518">
                  <c:v>109.44</c:v>
                </c:pt>
                <c:pt idx="2519">
                  <c:v>109.44</c:v>
                </c:pt>
                <c:pt idx="2520">
                  <c:v>109.44</c:v>
                </c:pt>
                <c:pt idx="2521">
                  <c:v>109.44</c:v>
                </c:pt>
                <c:pt idx="2522">
                  <c:v>109.45</c:v>
                </c:pt>
                <c:pt idx="2523">
                  <c:v>109.45</c:v>
                </c:pt>
                <c:pt idx="2524">
                  <c:v>109.44</c:v>
                </c:pt>
                <c:pt idx="2525">
                  <c:v>109.43</c:v>
                </c:pt>
                <c:pt idx="2526">
                  <c:v>109.42</c:v>
                </c:pt>
                <c:pt idx="2527">
                  <c:v>109.41</c:v>
                </c:pt>
                <c:pt idx="2528">
                  <c:v>109.4</c:v>
                </c:pt>
                <c:pt idx="2529">
                  <c:v>109.39</c:v>
                </c:pt>
                <c:pt idx="2530">
                  <c:v>109.38</c:v>
                </c:pt>
                <c:pt idx="2531">
                  <c:v>109.37</c:v>
                </c:pt>
                <c:pt idx="2532">
                  <c:v>109.36</c:v>
                </c:pt>
                <c:pt idx="2533">
                  <c:v>102.86</c:v>
                </c:pt>
                <c:pt idx="2534">
                  <c:v>90.86</c:v>
                </c:pt>
                <c:pt idx="2535">
                  <c:v>78.86</c:v>
                </c:pt>
                <c:pt idx="2536">
                  <c:v>66.86</c:v>
                </c:pt>
                <c:pt idx="2537">
                  <c:v>54.86</c:v>
                </c:pt>
                <c:pt idx="2538">
                  <c:v>42.86</c:v>
                </c:pt>
                <c:pt idx="2539">
                  <c:v>30.86</c:v>
                </c:pt>
                <c:pt idx="2540">
                  <c:v>18.86</c:v>
                </c:pt>
                <c:pt idx="2541">
                  <c:v>6.86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7.21</c:v>
                </c:pt>
                <c:pt idx="2552">
                  <c:v>18.11</c:v>
                </c:pt>
                <c:pt idx="2553">
                  <c:v>29.02</c:v>
                </c:pt>
                <c:pt idx="2554">
                  <c:v>39.92</c:v>
                </c:pt>
                <c:pt idx="2555">
                  <c:v>50.82</c:v>
                </c:pt>
                <c:pt idx="2556">
                  <c:v>61.72</c:v>
                </c:pt>
                <c:pt idx="2557">
                  <c:v>72.62</c:v>
                </c:pt>
                <c:pt idx="2558">
                  <c:v>83.52</c:v>
                </c:pt>
                <c:pt idx="2559">
                  <c:v>94.43</c:v>
                </c:pt>
                <c:pt idx="2560">
                  <c:v>105.33</c:v>
                </c:pt>
                <c:pt idx="2561">
                  <c:v>109.37</c:v>
                </c:pt>
                <c:pt idx="2562">
                  <c:v>109.38</c:v>
                </c:pt>
                <c:pt idx="2563">
                  <c:v>109.39</c:v>
                </c:pt>
                <c:pt idx="2564">
                  <c:v>109.39</c:v>
                </c:pt>
                <c:pt idx="2565">
                  <c:v>109.4</c:v>
                </c:pt>
                <c:pt idx="2566">
                  <c:v>109.41</c:v>
                </c:pt>
                <c:pt idx="2567">
                  <c:v>109.42</c:v>
                </c:pt>
                <c:pt idx="2568">
                  <c:v>109.43</c:v>
                </c:pt>
                <c:pt idx="2569">
                  <c:v>109.44</c:v>
                </c:pt>
                <c:pt idx="2570">
                  <c:v>109.45</c:v>
                </c:pt>
                <c:pt idx="2571">
                  <c:v>117.05</c:v>
                </c:pt>
                <c:pt idx="2572">
                  <c:v>109.45</c:v>
                </c:pt>
                <c:pt idx="2573">
                  <c:v>118.12</c:v>
                </c:pt>
                <c:pt idx="2574">
                  <c:v>128.63999999999999</c:v>
                </c:pt>
                <c:pt idx="2575">
                  <c:v>128.63999999999999</c:v>
                </c:pt>
                <c:pt idx="2576">
                  <c:v>118.12</c:v>
                </c:pt>
                <c:pt idx="2577">
                  <c:v>109.45</c:v>
                </c:pt>
                <c:pt idx="2578">
                  <c:v>109.44</c:v>
                </c:pt>
                <c:pt idx="2579">
                  <c:v>109.43</c:v>
                </c:pt>
                <c:pt idx="2580">
                  <c:v>109.42</c:v>
                </c:pt>
                <c:pt idx="2581">
                  <c:v>109.41</c:v>
                </c:pt>
                <c:pt idx="2582">
                  <c:v>109.4</c:v>
                </c:pt>
                <c:pt idx="2583">
                  <c:v>109.39</c:v>
                </c:pt>
                <c:pt idx="2584">
                  <c:v>109.38</c:v>
                </c:pt>
                <c:pt idx="2585">
                  <c:v>109.37</c:v>
                </c:pt>
                <c:pt idx="2586">
                  <c:v>109.36</c:v>
                </c:pt>
                <c:pt idx="2587">
                  <c:v>100.76</c:v>
                </c:pt>
                <c:pt idx="2588">
                  <c:v>88.76</c:v>
                </c:pt>
                <c:pt idx="2589">
                  <c:v>76.760000000000005</c:v>
                </c:pt>
                <c:pt idx="2590">
                  <c:v>64.760000000000005</c:v>
                </c:pt>
                <c:pt idx="2591">
                  <c:v>52.76</c:v>
                </c:pt>
                <c:pt idx="2592">
                  <c:v>40.76</c:v>
                </c:pt>
                <c:pt idx="2593">
                  <c:v>28.76</c:v>
                </c:pt>
                <c:pt idx="2594">
                  <c:v>16.760000000000002</c:v>
                </c:pt>
                <c:pt idx="2595">
                  <c:v>4.76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5.64</c:v>
                </c:pt>
                <c:pt idx="2606">
                  <c:v>16.54</c:v>
                </c:pt>
                <c:pt idx="2607">
                  <c:v>27.44</c:v>
                </c:pt>
                <c:pt idx="2608">
                  <c:v>38.35</c:v>
                </c:pt>
                <c:pt idx="2609">
                  <c:v>49.25</c:v>
                </c:pt>
                <c:pt idx="2610">
                  <c:v>60.15</c:v>
                </c:pt>
                <c:pt idx="2611">
                  <c:v>71.05</c:v>
                </c:pt>
                <c:pt idx="2612">
                  <c:v>81.95</c:v>
                </c:pt>
                <c:pt idx="2613">
                  <c:v>92.86</c:v>
                </c:pt>
                <c:pt idx="2614">
                  <c:v>103.76</c:v>
                </c:pt>
                <c:pt idx="2615">
                  <c:v>109.36</c:v>
                </c:pt>
                <c:pt idx="2616">
                  <c:v>109.37</c:v>
                </c:pt>
                <c:pt idx="2617">
                  <c:v>109.38</c:v>
                </c:pt>
                <c:pt idx="2618">
                  <c:v>109.39</c:v>
                </c:pt>
                <c:pt idx="2619">
                  <c:v>109.4</c:v>
                </c:pt>
                <c:pt idx="2620">
                  <c:v>109.41</c:v>
                </c:pt>
                <c:pt idx="2621">
                  <c:v>109.42</c:v>
                </c:pt>
                <c:pt idx="2622">
                  <c:v>109.43</c:v>
                </c:pt>
                <c:pt idx="2623">
                  <c:v>109.44</c:v>
                </c:pt>
                <c:pt idx="2624">
                  <c:v>109.45</c:v>
                </c:pt>
                <c:pt idx="2625">
                  <c:v>115.32</c:v>
                </c:pt>
                <c:pt idx="2626">
                  <c:v>109.45</c:v>
                </c:pt>
                <c:pt idx="2627">
                  <c:v>114.58</c:v>
                </c:pt>
                <c:pt idx="2628">
                  <c:v>109.45</c:v>
                </c:pt>
                <c:pt idx="2629">
                  <c:v>109.44</c:v>
                </c:pt>
                <c:pt idx="2630">
                  <c:v>109.44</c:v>
                </c:pt>
                <c:pt idx="2631">
                  <c:v>109.44</c:v>
                </c:pt>
                <c:pt idx="2632">
                  <c:v>109.44</c:v>
                </c:pt>
                <c:pt idx="2633">
                  <c:v>109.44</c:v>
                </c:pt>
                <c:pt idx="2634">
                  <c:v>109.45</c:v>
                </c:pt>
                <c:pt idx="2635">
                  <c:v>109.45</c:v>
                </c:pt>
                <c:pt idx="2636">
                  <c:v>109.44</c:v>
                </c:pt>
                <c:pt idx="2637">
                  <c:v>109.43</c:v>
                </c:pt>
                <c:pt idx="2638">
                  <c:v>109.42</c:v>
                </c:pt>
                <c:pt idx="2639">
                  <c:v>109.41</c:v>
                </c:pt>
                <c:pt idx="2640">
                  <c:v>109.4</c:v>
                </c:pt>
                <c:pt idx="2641">
                  <c:v>109.39</c:v>
                </c:pt>
                <c:pt idx="2642">
                  <c:v>109.38</c:v>
                </c:pt>
                <c:pt idx="2643">
                  <c:v>109.37</c:v>
                </c:pt>
                <c:pt idx="2644">
                  <c:v>109.36</c:v>
                </c:pt>
                <c:pt idx="2645">
                  <c:v>102.49</c:v>
                </c:pt>
                <c:pt idx="2646">
                  <c:v>90.49</c:v>
                </c:pt>
                <c:pt idx="2647">
                  <c:v>78.489999999999995</c:v>
                </c:pt>
                <c:pt idx="2648">
                  <c:v>66.489999999999995</c:v>
                </c:pt>
                <c:pt idx="2649">
                  <c:v>54.49</c:v>
                </c:pt>
                <c:pt idx="2650">
                  <c:v>42.49</c:v>
                </c:pt>
                <c:pt idx="2651">
                  <c:v>30.49</c:v>
                </c:pt>
                <c:pt idx="2652">
                  <c:v>18.489999999999998</c:v>
                </c:pt>
                <c:pt idx="2653">
                  <c:v>6.49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6.96</c:v>
                </c:pt>
                <c:pt idx="2664">
                  <c:v>17.86</c:v>
                </c:pt>
                <c:pt idx="2665">
                  <c:v>28.76</c:v>
                </c:pt>
                <c:pt idx="2666">
                  <c:v>39.659999999999997</c:v>
                </c:pt>
                <c:pt idx="2667">
                  <c:v>50.56</c:v>
                </c:pt>
                <c:pt idx="2668">
                  <c:v>39.659999999999997</c:v>
                </c:pt>
                <c:pt idx="2669">
                  <c:v>28.76</c:v>
                </c:pt>
                <c:pt idx="2670">
                  <c:v>17.86</c:v>
                </c:pt>
                <c:pt idx="2671">
                  <c:v>6.96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1.58</c:v>
                </c:pt>
                <c:pt idx="2690">
                  <c:v>12.48</c:v>
                </c:pt>
                <c:pt idx="2691">
                  <c:v>23.38</c:v>
                </c:pt>
                <c:pt idx="2692">
                  <c:v>34.28</c:v>
                </c:pt>
                <c:pt idx="2693">
                  <c:v>45.18</c:v>
                </c:pt>
                <c:pt idx="2694">
                  <c:v>56.08</c:v>
                </c:pt>
                <c:pt idx="2695">
                  <c:v>66.989999999999995</c:v>
                </c:pt>
                <c:pt idx="2696">
                  <c:v>77.89</c:v>
                </c:pt>
                <c:pt idx="2697">
                  <c:v>88.79</c:v>
                </c:pt>
                <c:pt idx="2698">
                  <c:v>99.69</c:v>
                </c:pt>
                <c:pt idx="2699">
                  <c:v>109.36</c:v>
                </c:pt>
                <c:pt idx="2700">
                  <c:v>109.37</c:v>
                </c:pt>
                <c:pt idx="2701">
                  <c:v>109.38</c:v>
                </c:pt>
                <c:pt idx="2702">
                  <c:v>109.39</c:v>
                </c:pt>
                <c:pt idx="2703">
                  <c:v>109.4</c:v>
                </c:pt>
                <c:pt idx="2704">
                  <c:v>109.41</c:v>
                </c:pt>
                <c:pt idx="2705">
                  <c:v>109.42</c:v>
                </c:pt>
                <c:pt idx="2706">
                  <c:v>109.43</c:v>
                </c:pt>
                <c:pt idx="2707">
                  <c:v>109.44</c:v>
                </c:pt>
                <c:pt idx="2708">
                  <c:v>109.45</c:v>
                </c:pt>
                <c:pt idx="2709">
                  <c:v>110.85</c:v>
                </c:pt>
                <c:pt idx="2710">
                  <c:v>109.72</c:v>
                </c:pt>
                <c:pt idx="2711">
                  <c:v>110.29</c:v>
                </c:pt>
                <c:pt idx="2712">
                  <c:v>109.72</c:v>
                </c:pt>
                <c:pt idx="2713">
                  <c:v>110.29</c:v>
                </c:pt>
                <c:pt idx="2714">
                  <c:v>109.72</c:v>
                </c:pt>
                <c:pt idx="2715">
                  <c:v>110.29</c:v>
                </c:pt>
                <c:pt idx="2716">
                  <c:v>109.72</c:v>
                </c:pt>
                <c:pt idx="2717">
                  <c:v>110.83</c:v>
                </c:pt>
                <c:pt idx="2718">
                  <c:v>110.83</c:v>
                </c:pt>
                <c:pt idx="2719">
                  <c:v>109.72</c:v>
                </c:pt>
                <c:pt idx="2720">
                  <c:v>109.44</c:v>
                </c:pt>
                <c:pt idx="2721">
                  <c:v>109.43</c:v>
                </c:pt>
                <c:pt idx="2722">
                  <c:v>109.42</c:v>
                </c:pt>
                <c:pt idx="2723">
                  <c:v>109.41</c:v>
                </c:pt>
                <c:pt idx="2724">
                  <c:v>109.41</c:v>
                </c:pt>
                <c:pt idx="2725">
                  <c:v>109.4</c:v>
                </c:pt>
                <c:pt idx="2726">
                  <c:v>109.39</c:v>
                </c:pt>
                <c:pt idx="2727">
                  <c:v>109.38</c:v>
                </c:pt>
                <c:pt idx="2728">
                  <c:v>109.37</c:v>
                </c:pt>
                <c:pt idx="2729">
                  <c:v>106.22</c:v>
                </c:pt>
                <c:pt idx="2730">
                  <c:v>94.22</c:v>
                </c:pt>
                <c:pt idx="2731">
                  <c:v>82.22</c:v>
                </c:pt>
                <c:pt idx="2732">
                  <c:v>70.22</c:v>
                </c:pt>
                <c:pt idx="2733">
                  <c:v>58.22</c:v>
                </c:pt>
                <c:pt idx="2734">
                  <c:v>46.22</c:v>
                </c:pt>
                <c:pt idx="2735">
                  <c:v>34.22</c:v>
                </c:pt>
                <c:pt idx="2736">
                  <c:v>22.22</c:v>
                </c:pt>
                <c:pt idx="2737">
                  <c:v>10.220000000000001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0.04</c:v>
                </c:pt>
                <c:pt idx="2747">
                  <c:v>10.94</c:v>
                </c:pt>
                <c:pt idx="2748">
                  <c:v>21.84</c:v>
                </c:pt>
                <c:pt idx="2749">
                  <c:v>32.74</c:v>
                </c:pt>
                <c:pt idx="2750">
                  <c:v>43.64</c:v>
                </c:pt>
                <c:pt idx="2751">
                  <c:v>54.55</c:v>
                </c:pt>
                <c:pt idx="2752">
                  <c:v>65.45</c:v>
                </c:pt>
                <c:pt idx="2753">
                  <c:v>76.349999999999994</c:v>
                </c:pt>
                <c:pt idx="2754">
                  <c:v>87.25</c:v>
                </c:pt>
                <c:pt idx="2755">
                  <c:v>98.15</c:v>
                </c:pt>
                <c:pt idx="2756">
                  <c:v>109.06</c:v>
                </c:pt>
                <c:pt idx="2757">
                  <c:v>98.09</c:v>
                </c:pt>
                <c:pt idx="2758">
                  <c:v>107.78</c:v>
                </c:pt>
                <c:pt idx="2759">
                  <c:v>98.09</c:v>
                </c:pt>
                <c:pt idx="2760">
                  <c:v>107.78</c:v>
                </c:pt>
                <c:pt idx="2761">
                  <c:v>98.09</c:v>
                </c:pt>
                <c:pt idx="2762">
                  <c:v>107.78</c:v>
                </c:pt>
                <c:pt idx="2763">
                  <c:v>98.09</c:v>
                </c:pt>
                <c:pt idx="2764">
                  <c:v>107.78</c:v>
                </c:pt>
                <c:pt idx="2765">
                  <c:v>98.09</c:v>
                </c:pt>
                <c:pt idx="2766">
                  <c:v>107.78</c:v>
                </c:pt>
                <c:pt idx="2767">
                  <c:v>98.09</c:v>
                </c:pt>
                <c:pt idx="2768">
                  <c:v>107.78</c:v>
                </c:pt>
                <c:pt idx="2769">
                  <c:v>98.09</c:v>
                </c:pt>
                <c:pt idx="2770">
                  <c:v>109.06</c:v>
                </c:pt>
                <c:pt idx="2771">
                  <c:v>109.06</c:v>
                </c:pt>
                <c:pt idx="2772">
                  <c:v>97.06</c:v>
                </c:pt>
                <c:pt idx="2773">
                  <c:v>85.06</c:v>
                </c:pt>
                <c:pt idx="2774">
                  <c:v>73.06</c:v>
                </c:pt>
                <c:pt idx="2775">
                  <c:v>61.06</c:v>
                </c:pt>
                <c:pt idx="2776">
                  <c:v>49.06</c:v>
                </c:pt>
                <c:pt idx="2777">
                  <c:v>37.06</c:v>
                </c:pt>
                <c:pt idx="2778">
                  <c:v>25.06</c:v>
                </c:pt>
                <c:pt idx="2779">
                  <c:v>13.06</c:v>
                </c:pt>
                <c:pt idx="2780">
                  <c:v>1.06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2.5299999999999998</c:v>
                </c:pt>
                <c:pt idx="2789">
                  <c:v>13.43</c:v>
                </c:pt>
                <c:pt idx="2790">
                  <c:v>24.33</c:v>
                </c:pt>
                <c:pt idx="2791">
                  <c:v>35.229999999999997</c:v>
                </c:pt>
                <c:pt idx="2792">
                  <c:v>46.13</c:v>
                </c:pt>
                <c:pt idx="2793">
                  <c:v>57.04</c:v>
                </c:pt>
                <c:pt idx="2794">
                  <c:v>67.94</c:v>
                </c:pt>
                <c:pt idx="2795">
                  <c:v>78.84</c:v>
                </c:pt>
                <c:pt idx="2796">
                  <c:v>89.74</c:v>
                </c:pt>
                <c:pt idx="2797">
                  <c:v>100.64</c:v>
                </c:pt>
                <c:pt idx="2798">
                  <c:v>109.36</c:v>
                </c:pt>
                <c:pt idx="2799">
                  <c:v>109.37</c:v>
                </c:pt>
                <c:pt idx="2800">
                  <c:v>109.38</c:v>
                </c:pt>
                <c:pt idx="2801">
                  <c:v>109.39</c:v>
                </c:pt>
                <c:pt idx="2802">
                  <c:v>109.4</c:v>
                </c:pt>
                <c:pt idx="2803">
                  <c:v>109.41</c:v>
                </c:pt>
                <c:pt idx="2804">
                  <c:v>109.42</c:v>
                </c:pt>
                <c:pt idx="2805">
                  <c:v>109.43</c:v>
                </c:pt>
                <c:pt idx="2806">
                  <c:v>109.44</c:v>
                </c:pt>
                <c:pt idx="2807">
                  <c:v>109.45</c:v>
                </c:pt>
                <c:pt idx="2808">
                  <c:v>111.89</c:v>
                </c:pt>
                <c:pt idx="2809">
                  <c:v>109.45</c:v>
                </c:pt>
                <c:pt idx="2810">
                  <c:v>111.89</c:v>
                </c:pt>
                <c:pt idx="2811">
                  <c:v>109.45</c:v>
                </c:pt>
                <c:pt idx="2812">
                  <c:v>109.44</c:v>
                </c:pt>
                <c:pt idx="2813">
                  <c:v>109.43</c:v>
                </c:pt>
                <c:pt idx="2814">
                  <c:v>109.42</c:v>
                </c:pt>
                <c:pt idx="2815">
                  <c:v>109.41</c:v>
                </c:pt>
                <c:pt idx="2816">
                  <c:v>109.4</c:v>
                </c:pt>
                <c:pt idx="2817">
                  <c:v>109.39</c:v>
                </c:pt>
                <c:pt idx="2818">
                  <c:v>109.4</c:v>
                </c:pt>
                <c:pt idx="2819">
                  <c:v>109.4</c:v>
                </c:pt>
                <c:pt idx="2820">
                  <c:v>109.39</c:v>
                </c:pt>
                <c:pt idx="2821">
                  <c:v>109.38</c:v>
                </c:pt>
                <c:pt idx="2822">
                  <c:v>109.37</c:v>
                </c:pt>
                <c:pt idx="2823">
                  <c:v>109.36</c:v>
                </c:pt>
                <c:pt idx="2824">
                  <c:v>99.8</c:v>
                </c:pt>
                <c:pt idx="2825">
                  <c:v>87.8</c:v>
                </c:pt>
                <c:pt idx="2826">
                  <c:v>75.8</c:v>
                </c:pt>
                <c:pt idx="2827">
                  <c:v>63.8</c:v>
                </c:pt>
                <c:pt idx="2828">
                  <c:v>51.8</c:v>
                </c:pt>
                <c:pt idx="2829">
                  <c:v>39.799999999999997</c:v>
                </c:pt>
                <c:pt idx="2830">
                  <c:v>27.8</c:v>
                </c:pt>
                <c:pt idx="2831">
                  <c:v>15.8</c:v>
                </c:pt>
                <c:pt idx="2832">
                  <c:v>3.8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4.8600000000000003</c:v>
                </c:pt>
                <c:pt idx="2843">
                  <c:v>15.76</c:v>
                </c:pt>
                <c:pt idx="2844">
                  <c:v>26.66</c:v>
                </c:pt>
                <c:pt idx="2845">
                  <c:v>37.57</c:v>
                </c:pt>
                <c:pt idx="2846">
                  <c:v>48.47</c:v>
                </c:pt>
                <c:pt idx="2847">
                  <c:v>37.57</c:v>
                </c:pt>
                <c:pt idx="2848">
                  <c:v>26.66</c:v>
                </c:pt>
                <c:pt idx="2849">
                  <c:v>15.76</c:v>
                </c:pt>
                <c:pt idx="2850">
                  <c:v>4.8600000000000003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3.75</c:v>
                </c:pt>
                <c:pt idx="2869">
                  <c:v>14.14</c:v>
                </c:pt>
                <c:pt idx="2870">
                  <c:v>24.53</c:v>
                </c:pt>
                <c:pt idx="2871">
                  <c:v>34.93</c:v>
                </c:pt>
                <c:pt idx="2872">
                  <c:v>45.32</c:v>
                </c:pt>
                <c:pt idx="2873">
                  <c:v>55.71</c:v>
                </c:pt>
                <c:pt idx="2874">
                  <c:v>66.099999999999994</c:v>
                </c:pt>
                <c:pt idx="2875">
                  <c:v>76.5</c:v>
                </c:pt>
                <c:pt idx="2876">
                  <c:v>86.89</c:v>
                </c:pt>
                <c:pt idx="2877">
                  <c:v>97.28</c:v>
                </c:pt>
                <c:pt idx="2878">
                  <c:v>106.39</c:v>
                </c:pt>
                <c:pt idx="2879">
                  <c:v>113.23</c:v>
                </c:pt>
                <c:pt idx="2880">
                  <c:v>120.07</c:v>
                </c:pt>
                <c:pt idx="2881">
                  <c:v>126.92</c:v>
                </c:pt>
                <c:pt idx="2882">
                  <c:v>133.76</c:v>
                </c:pt>
                <c:pt idx="2883">
                  <c:v>140.6</c:v>
                </c:pt>
                <c:pt idx="2884">
                  <c:v>147.44</c:v>
                </c:pt>
                <c:pt idx="2885">
                  <c:v>154.28</c:v>
                </c:pt>
                <c:pt idx="2886">
                  <c:v>161.12</c:v>
                </c:pt>
                <c:pt idx="2887">
                  <c:v>167.96</c:v>
                </c:pt>
                <c:pt idx="2888">
                  <c:v>176.37</c:v>
                </c:pt>
                <c:pt idx="2889">
                  <c:v>188.18</c:v>
                </c:pt>
                <c:pt idx="2890">
                  <c:v>176.37</c:v>
                </c:pt>
                <c:pt idx="2891">
                  <c:v>179.52</c:v>
                </c:pt>
                <c:pt idx="2892">
                  <c:v>168.3</c:v>
                </c:pt>
                <c:pt idx="2893">
                  <c:v>157.13</c:v>
                </c:pt>
                <c:pt idx="2894">
                  <c:v>145.94999999999999</c:v>
                </c:pt>
                <c:pt idx="2895">
                  <c:v>134.77000000000001</c:v>
                </c:pt>
                <c:pt idx="2896">
                  <c:v>123.6</c:v>
                </c:pt>
                <c:pt idx="2897">
                  <c:v>120.28</c:v>
                </c:pt>
                <c:pt idx="2898">
                  <c:v>120.51</c:v>
                </c:pt>
                <c:pt idx="2899">
                  <c:v>113.59</c:v>
                </c:pt>
                <c:pt idx="2900">
                  <c:v>101.59</c:v>
                </c:pt>
                <c:pt idx="2901">
                  <c:v>89.59</c:v>
                </c:pt>
                <c:pt idx="2902">
                  <c:v>77.59</c:v>
                </c:pt>
                <c:pt idx="2903">
                  <c:v>65.59</c:v>
                </c:pt>
                <c:pt idx="2904">
                  <c:v>53.6</c:v>
                </c:pt>
                <c:pt idx="2905">
                  <c:v>41.6</c:v>
                </c:pt>
                <c:pt idx="2906">
                  <c:v>29.6</c:v>
                </c:pt>
                <c:pt idx="2907">
                  <c:v>17.600000000000001</c:v>
                </c:pt>
                <c:pt idx="2908">
                  <c:v>5.6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6.3</c:v>
                </c:pt>
                <c:pt idx="2919">
                  <c:v>17.2</c:v>
                </c:pt>
                <c:pt idx="2920">
                  <c:v>28.1</c:v>
                </c:pt>
                <c:pt idx="2921">
                  <c:v>39</c:v>
                </c:pt>
                <c:pt idx="2922">
                  <c:v>49.9</c:v>
                </c:pt>
                <c:pt idx="2923">
                  <c:v>39</c:v>
                </c:pt>
                <c:pt idx="2924">
                  <c:v>28.1</c:v>
                </c:pt>
                <c:pt idx="2925">
                  <c:v>17.2</c:v>
                </c:pt>
                <c:pt idx="2926">
                  <c:v>6.3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2.09</c:v>
                </c:pt>
                <c:pt idx="2945">
                  <c:v>12.48</c:v>
                </c:pt>
                <c:pt idx="2946">
                  <c:v>22.88</c:v>
                </c:pt>
                <c:pt idx="2947">
                  <c:v>33.270000000000003</c:v>
                </c:pt>
                <c:pt idx="2948">
                  <c:v>43.66</c:v>
                </c:pt>
                <c:pt idx="2949">
                  <c:v>54.05</c:v>
                </c:pt>
                <c:pt idx="2950">
                  <c:v>64.45</c:v>
                </c:pt>
                <c:pt idx="2951">
                  <c:v>74.84</c:v>
                </c:pt>
                <c:pt idx="2952">
                  <c:v>85.23</c:v>
                </c:pt>
                <c:pt idx="2953">
                  <c:v>95.62</c:v>
                </c:pt>
                <c:pt idx="2954">
                  <c:v>105.3</c:v>
                </c:pt>
                <c:pt idx="2955">
                  <c:v>112.14</c:v>
                </c:pt>
                <c:pt idx="2956">
                  <c:v>118.98</c:v>
                </c:pt>
                <c:pt idx="2957">
                  <c:v>125.82</c:v>
                </c:pt>
                <c:pt idx="2958">
                  <c:v>132.66999999999999</c:v>
                </c:pt>
                <c:pt idx="2959">
                  <c:v>139.51</c:v>
                </c:pt>
                <c:pt idx="2960">
                  <c:v>146.35</c:v>
                </c:pt>
                <c:pt idx="2961">
                  <c:v>153.19</c:v>
                </c:pt>
                <c:pt idx="2962">
                  <c:v>160.03</c:v>
                </c:pt>
                <c:pt idx="2963">
                  <c:v>166.87</c:v>
                </c:pt>
                <c:pt idx="2964">
                  <c:v>174.59</c:v>
                </c:pt>
                <c:pt idx="2965">
                  <c:v>186.27</c:v>
                </c:pt>
                <c:pt idx="2966">
                  <c:v>174.59</c:v>
                </c:pt>
                <c:pt idx="2967">
                  <c:v>181.44</c:v>
                </c:pt>
                <c:pt idx="2968">
                  <c:v>170.09</c:v>
                </c:pt>
                <c:pt idx="2969">
                  <c:v>158.91</c:v>
                </c:pt>
                <c:pt idx="2970">
                  <c:v>147.72999999999999</c:v>
                </c:pt>
                <c:pt idx="2971">
                  <c:v>136.56</c:v>
                </c:pt>
                <c:pt idx="2972">
                  <c:v>125.38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50048"/>
        <c:axId val="116753920"/>
      </c:lineChart>
      <c:catAx>
        <c:axId val="11685004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16753920"/>
        <c:crosses val="autoZero"/>
        <c:auto val="1"/>
        <c:lblAlgn val="ctr"/>
        <c:lblOffset val="100"/>
        <c:noMultiLvlLbl val="0"/>
      </c:catAx>
      <c:valAx>
        <c:axId val="1167539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Height (inches)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685004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206547351403323"/>
          <c:y val="0.38196769631020633"/>
          <c:w val="0.18329607829057043"/>
          <c:h val="3.6451289158831425E-2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Sliding-Scale</a:t>
            </a:r>
            <a:r>
              <a:rPr lang="en-US" baseline="0" dirty="0" smtClean="0"/>
              <a:t> Limit Construction: Moment Overview</a:t>
            </a:r>
            <a:endParaRPr lang="en-US" dirty="0"/>
          </a:p>
        </c:rich>
      </c:tx>
      <c:layout>
        <c:manualLayout>
          <c:xMode val="edge"/>
          <c:yMode val="edge"/>
          <c:x val="0.42102131863016157"/>
          <c:y val="2.6254507474345004E-2"/>
        </c:manualLayout>
      </c:layout>
      <c:overlay val="1"/>
    </c:title>
    <c:autoTitleDeleted val="0"/>
    <c:plotArea>
      <c:layout>
        <c:manualLayout>
          <c:layoutTarget val="inner"/>
          <c:xMode val="edge"/>
          <c:yMode val="edge"/>
          <c:x val="6.9026080966640813E-2"/>
          <c:y val="1.4344088935196052E-2"/>
          <c:w val="0.9223229793346801"/>
          <c:h val="0.86785061614606096"/>
        </c:manualLayout>
      </c:layout>
      <c:lineChart>
        <c:grouping val="standard"/>
        <c:varyColors val="0"/>
        <c:ser>
          <c:idx val="0"/>
          <c:order val="0"/>
          <c:tx>
            <c:v>Beam 1</c:v>
          </c:tx>
          <c:marker>
            <c:symbol val="none"/>
          </c:marker>
          <c:val>
            <c:numRef>
              <c:f>structure_physics!$B$19:$B$2972</c:f>
              <c:numCache>
                <c:formatCode>General</c:formatCode>
                <c:ptCount val="2954"/>
                <c:pt idx="0">
                  <c:v>1.35906965588299E-2</c:v>
                </c:pt>
                <c:pt idx="1">
                  <c:v>1.35906965588299E-2</c:v>
                </c:pt>
                <c:pt idx="2">
                  <c:v>1.35906965588299E-2</c:v>
                </c:pt>
                <c:pt idx="3">
                  <c:v>1.35906965588299E-2</c:v>
                </c:pt>
                <c:pt idx="4">
                  <c:v>1.35906965588299E-2</c:v>
                </c:pt>
                <c:pt idx="5">
                  <c:v>1.35906965588299E-2</c:v>
                </c:pt>
                <c:pt idx="6">
                  <c:v>2.2481298569114402E-2</c:v>
                </c:pt>
                <c:pt idx="7">
                  <c:v>3.13647325196603E-2</c:v>
                </c:pt>
                <c:pt idx="8">
                  <c:v>4.0236880545407902E-2</c:v>
                </c:pt>
                <c:pt idx="9">
                  <c:v>4.90941307333604E-2</c:v>
                </c:pt>
                <c:pt idx="10">
                  <c:v>5.7933377122584097E-2</c:v>
                </c:pt>
                <c:pt idx="11">
                  <c:v>6.87302984959937E-2</c:v>
                </c:pt>
                <c:pt idx="12">
                  <c:v>7.8329290130177198E-2</c:v>
                </c:pt>
                <c:pt idx="13">
                  <c:v>8.8073366864001995E-2</c:v>
                </c:pt>
                <c:pt idx="14">
                  <c:v>9.7960168353312393E-2</c:v>
                </c:pt>
                <c:pt idx="15">
                  <c:v>0.107982293331385</c:v>
                </c:pt>
                <c:pt idx="16">
                  <c:v>0.14269585884588201</c:v>
                </c:pt>
                <c:pt idx="17">
                  <c:v>0.10409059411706099</c:v>
                </c:pt>
                <c:pt idx="18">
                  <c:v>9.7114946819328404E-2</c:v>
                </c:pt>
                <c:pt idx="19">
                  <c:v>9.0237252751527594E-2</c:v>
                </c:pt>
                <c:pt idx="20">
                  <c:v>8.3463769416368294E-2</c:v>
                </c:pt>
                <c:pt idx="21">
                  <c:v>7.67989688542908E-2</c:v>
                </c:pt>
                <c:pt idx="22">
                  <c:v>7.0245821312857601E-2</c:v>
                </c:pt>
                <c:pt idx="23">
                  <c:v>6.3806244305951706E-2</c:v>
                </c:pt>
                <c:pt idx="24">
                  <c:v>5.7481836473895903E-2</c:v>
                </c:pt>
                <c:pt idx="25">
                  <c:v>5.1275123205464297E-2</c:v>
                </c:pt>
                <c:pt idx="33">
                  <c:v>4.5191767757801399E-2</c:v>
                </c:pt>
                <c:pt idx="34">
                  <c:v>4.5191767757801399E-2</c:v>
                </c:pt>
                <c:pt idx="35">
                  <c:v>4.5191767757801399E-2</c:v>
                </c:pt>
                <c:pt idx="36">
                  <c:v>4.5191767757801399E-2</c:v>
                </c:pt>
                <c:pt idx="37">
                  <c:v>4.5191767757801399E-2</c:v>
                </c:pt>
                <c:pt idx="38">
                  <c:v>4.5191767757801399E-2</c:v>
                </c:pt>
                <c:pt idx="39">
                  <c:v>5.3945687771496401E-2</c:v>
                </c:pt>
                <c:pt idx="40">
                  <c:v>6.2908396401447103E-2</c:v>
                </c:pt>
                <c:pt idx="41">
                  <c:v>7.2066359763755597E-2</c:v>
                </c:pt>
                <c:pt idx="42">
                  <c:v>8.1417294695065701E-2</c:v>
                </c:pt>
                <c:pt idx="43">
                  <c:v>9.0962221531882007E-2</c:v>
                </c:pt>
                <c:pt idx="44">
                  <c:v>0.10070172820206499</c:v>
                </c:pt>
                <c:pt idx="45">
                  <c:v>0.110634070601175</c:v>
                </c:pt>
                <c:pt idx="46">
                  <c:v>0.12075414458570401</c:v>
                </c:pt>
                <c:pt idx="47">
                  <c:v>0.13105290170514</c:v>
                </c:pt>
                <c:pt idx="48">
                  <c:v>0.14269585884588201</c:v>
                </c:pt>
                <c:pt idx="49">
                  <c:v>0.14594741451677201</c:v>
                </c:pt>
                <c:pt idx="50">
                  <c:v>0.15005124240818801</c:v>
                </c:pt>
                <c:pt idx="51">
                  <c:v>0.155044794854519</c:v>
                </c:pt>
                <c:pt idx="52">
                  <c:v>0.16096307180052699</c:v>
                </c:pt>
                <c:pt idx="53">
                  <c:v>0.16783685660622</c:v>
                </c:pt>
                <c:pt idx="54">
                  <c:v>0.175691290532075</c:v>
                </c:pt>
                <c:pt idx="55">
                  <c:v>0.18454482362017199</c:v>
                </c:pt>
                <c:pt idx="56">
                  <c:v>0.19440852114566101</c:v>
                </c:pt>
                <c:pt idx="57">
                  <c:v>0.20528566160446601</c:v>
                </c:pt>
                <c:pt idx="58">
                  <c:v>0.220170239626992</c:v>
                </c:pt>
                <c:pt idx="59">
                  <c:v>0.292065279017024</c:v>
                </c:pt>
                <c:pt idx="60">
                  <c:v>0.20270933686380499</c:v>
                </c:pt>
                <c:pt idx="61">
                  <c:v>0.19092035790006001</c:v>
                </c:pt>
                <c:pt idx="62">
                  <c:v>0.182879789628282</c:v>
                </c:pt>
                <c:pt idx="63">
                  <c:v>0.175385541725848</c:v>
                </c:pt>
                <c:pt idx="64">
                  <c:v>0.16843855226891499</c:v>
                </c:pt>
                <c:pt idx="65">
                  <c:v>0.162036594500024</c:v>
                </c:pt>
                <c:pt idx="66">
                  <c:v>0.15617454766935601</c:v>
                </c:pt>
                <c:pt idx="67">
                  <c:v>0.15084473586708699</c:v>
                </c:pt>
                <c:pt idx="68">
                  <c:v>0.14603734324635201</c:v>
                </c:pt>
                <c:pt idx="69">
                  <c:v>0.14174090930803701</c:v>
                </c:pt>
                <c:pt idx="70">
                  <c:v>0.13423471034919099</c:v>
                </c:pt>
                <c:pt idx="71">
                  <c:v>0.12693657884443499</c:v>
                </c:pt>
                <c:pt idx="72">
                  <c:v>0.11986018910330599</c:v>
                </c:pt>
                <c:pt idx="73">
                  <c:v>0.11145649565355301</c:v>
                </c:pt>
                <c:pt idx="74">
                  <c:v>0.105017000815</c:v>
                </c:pt>
                <c:pt idx="75">
                  <c:v>9.8798988748707794E-2</c:v>
                </c:pt>
                <c:pt idx="76">
                  <c:v>9.28137028322705E-2</c:v>
                </c:pt>
                <c:pt idx="77">
                  <c:v>8.7072460891860506E-2</c:v>
                </c:pt>
                <c:pt idx="78">
                  <c:v>8.1587324766104197E-2</c:v>
                </c:pt>
                <c:pt idx="86">
                  <c:v>7.6371960644856199E-2</c:v>
                </c:pt>
                <c:pt idx="87">
                  <c:v>7.6371960644856199E-2</c:v>
                </c:pt>
                <c:pt idx="88">
                  <c:v>7.6371960644856199E-2</c:v>
                </c:pt>
                <c:pt idx="89">
                  <c:v>7.6371960644856199E-2</c:v>
                </c:pt>
                <c:pt idx="90">
                  <c:v>7.6371960644856199E-2</c:v>
                </c:pt>
                <c:pt idx="91">
                  <c:v>7.6371960644856199E-2</c:v>
                </c:pt>
                <c:pt idx="92">
                  <c:v>8.3912168456643704E-2</c:v>
                </c:pt>
                <c:pt idx="93">
                  <c:v>9.1926866176883504E-2</c:v>
                </c:pt>
                <c:pt idx="94">
                  <c:v>0.100375438030292</c:v>
                </c:pt>
                <c:pt idx="95">
                  <c:v>0.109228031062721</c:v>
                </c:pt>
                <c:pt idx="96">
                  <c:v>0.120103767659457</c:v>
                </c:pt>
                <c:pt idx="97">
                  <c:v>0.12997348167674799</c:v>
                </c:pt>
                <c:pt idx="98">
                  <c:v>0.14024934038829001</c:v>
                </c:pt>
                <c:pt idx="99">
                  <c:v>0.150916364762017</c:v>
                </c:pt>
                <c:pt idx="100">
                  <c:v>0.161956953831286</c:v>
                </c:pt>
                <c:pt idx="101">
                  <c:v>0.17334999131361101</c:v>
                </c:pt>
                <c:pt idx="102">
                  <c:v>0.17933253244386299</c:v>
                </c:pt>
                <c:pt idx="103">
                  <c:v>0.18626736514574199</c:v>
                </c:pt>
                <c:pt idx="104">
                  <c:v>0.194192154137626</c:v>
                </c:pt>
                <c:pt idx="105">
                  <c:v>0.205337395235485</c:v>
                </c:pt>
                <c:pt idx="106">
                  <c:v>0.215982421671885</c:v>
                </c:pt>
                <c:pt idx="107">
                  <c:v>0.22786457256750001</c:v>
                </c:pt>
                <c:pt idx="108">
                  <c:v>0.24102866519150101</c:v>
                </c:pt>
                <c:pt idx="109">
                  <c:v>0.25551372607786998</c:v>
                </c:pt>
                <c:pt idx="110">
                  <c:v>0.271352092347312</c:v>
                </c:pt>
                <c:pt idx="111">
                  <c:v>0.292065279017024</c:v>
                </c:pt>
                <c:pt idx="112">
                  <c:v>0.289261099301582</c:v>
                </c:pt>
                <c:pt idx="113">
                  <c:v>0.287059223467591</c:v>
                </c:pt>
                <c:pt idx="114">
                  <c:v>0.28567449150306401</c:v>
                </c:pt>
                <c:pt idx="115">
                  <c:v>0.28540399647577003</c:v>
                </c:pt>
                <c:pt idx="116">
                  <c:v>0.29148245005185502</c:v>
                </c:pt>
                <c:pt idx="117">
                  <c:v>0.29614649669318399</c:v>
                </c:pt>
                <c:pt idx="118">
                  <c:v>0.303870112624124</c:v>
                </c:pt>
                <c:pt idx="119">
                  <c:v>0.32201383645902498</c:v>
                </c:pt>
                <c:pt idx="120">
                  <c:v>0.34951030682141299</c:v>
                </c:pt>
                <c:pt idx="121">
                  <c:v>0.384968964971109</c:v>
                </c:pt>
                <c:pt idx="122">
                  <c:v>1.3369490715674801</c:v>
                </c:pt>
                <c:pt idx="123">
                  <c:v>0.40103637374905998</c:v>
                </c:pt>
                <c:pt idx="124">
                  <c:v>0.37575522418835999</c:v>
                </c:pt>
                <c:pt idx="125">
                  <c:v>0.36151612650925302</c:v>
                </c:pt>
                <c:pt idx="126">
                  <c:v>0.34521047895234802</c:v>
                </c:pt>
                <c:pt idx="127">
                  <c:v>0.33770596909185202</c:v>
                </c:pt>
                <c:pt idx="128">
                  <c:v>0.332081053621468</c:v>
                </c:pt>
                <c:pt idx="129">
                  <c:v>0.32353905558997698</c:v>
                </c:pt>
                <c:pt idx="130">
                  <c:v>0.32148228040975801</c:v>
                </c:pt>
                <c:pt idx="131">
                  <c:v>0.320286135284305</c:v>
                </c:pt>
                <c:pt idx="132">
                  <c:v>0.31978326563429199</c:v>
                </c:pt>
                <c:pt idx="133">
                  <c:v>0.298333254453651</c:v>
                </c:pt>
                <c:pt idx="134">
                  <c:v>0.28270868990533099</c:v>
                </c:pt>
                <c:pt idx="135">
                  <c:v>0.268127268273532</c:v>
                </c:pt>
                <c:pt idx="136">
                  <c:v>0.25456326773424298</c:v>
                </c:pt>
                <c:pt idx="137">
                  <c:v>0.24198701905192899</c:v>
                </c:pt>
                <c:pt idx="138">
                  <c:v>0.23036535917481599</c:v>
                </c:pt>
                <c:pt idx="139">
                  <c:v>0.21694756294738801</c:v>
                </c:pt>
                <c:pt idx="140">
                  <c:v>0.20759627354978799</c:v>
                </c:pt>
                <c:pt idx="141">
                  <c:v>0.19900806140586499</c:v>
                </c:pt>
                <c:pt idx="142">
                  <c:v>0.191151631614108</c:v>
                </c:pt>
                <c:pt idx="143">
                  <c:v>0.18291836035815701</c:v>
                </c:pt>
                <c:pt idx="144">
                  <c:v>0.175096281511186</c:v>
                </c:pt>
                <c:pt idx="145">
                  <c:v>0.167695083622318</c:v>
                </c:pt>
                <c:pt idx="146">
                  <c:v>0.16072059688906101</c:v>
                </c:pt>
                <c:pt idx="147">
                  <c:v>0.15129166313265999</c:v>
                </c:pt>
                <c:pt idx="148">
                  <c:v>0.14527409609405101</c:v>
                </c:pt>
                <c:pt idx="149">
                  <c:v>0.139652270981619</c:v>
                </c:pt>
                <c:pt idx="150">
                  <c:v>0.13442102327915401</c:v>
                </c:pt>
                <c:pt idx="151">
                  <c:v>0.129572070095994</c:v>
                </c:pt>
                <c:pt idx="159">
                  <c:v>0.12509428579533699</c:v>
                </c:pt>
                <c:pt idx="160">
                  <c:v>0.12509428579533699</c:v>
                </c:pt>
                <c:pt idx="161">
                  <c:v>0.12509428579533699</c:v>
                </c:pt>
                <c:pt idx="162">
                  <c:v>0.12509428579533699</c:v>
                </c:pt>
                <c:pt idx="163">
                  <c:v>0.12509428579533699</c:v>
                </c:pt>
                <c:pt idx="164">
                  <c:v>0.12509428579533699</c:v>
                </c:pt>
                <c:pt idx="165">
                  <c:v>0.13158029427694401</c:v>
                </c:pt>
                <c:pt idx="166">
                  <c:v>0.13871330924367301</c:v>
                </c:pt>
                <c:pt idx="167">
                  <c:v>0.14650617810758501</c:v>
                </c:pt>
                <c:pt idx="168">
                  <c:v>0.157859281842297</c:v>
                </c:pt>
                <c:pt idx="169">
                  <c:v>0.167166731346721</c:v>
                </c:pt>
                <c:pt idx="170">
                  <c:v>0.17720125869638101</c:v>
                </c:pt>
                <c:pt idx="171">
                  <c:v>0.18796344224440401</c:v>
                </c:pt>
                <c:pt idx="172">
                  <c:v>0.199447671497547</c:v>
                </c:pt>
                <c:pt idx="173">
                  <c:v>0.21164194697380601</c:v>
                </c:pt>
                <c:pt idx="174">
                  <c:v>0.22452772919113201</c:v>
                </c:pt>
                <c:pt idx="175">
                  <c:v>0.238104412797529</c:v>
                </c:pt>
                <c:pt idx="176">
                  <c:v>0.25129069516976599</c:v>
                </c:pt>
                <c:pt idx="177">
                  <c:v>0.26616011064971501</c:v>
                </c:pt>
                <c:pt idx="178">
                  <c:v>0.28283225642781501</c:v>
                </c:pt>
                <c:pt idx="179">
                  <c:v>0.30468021376080701</c:v>
                </c:pt>
                <c:pt idx="180">
                  <c:v>0.326289442242786</c:v>
                </c:pt>
                <c:pt idx="181">
                  <c:v>0.350299291061413</c:v>
                </c:pt>
                <c:pt idx="182">
                  <c:v>0.37686737609244197</c:v>
                </c:pt>
                <c:pt idx="183">
                  <c:v>0.41113989301741799</c:v>
                </c:pt>
                <c:pt idx="184">
                  <c:v>0.44478993231894298</c:v>
                </c:pt>
                <c:pt idx="185">
                  <c:v>0.45762731640988302</c:v>
                </c:pt>
                <c:pt idx="186">
                  <c:v>0.46958556431552301</c:v>
                </c:pt>
                <c:pt idx="187">
                  <c:v>0.49134674173771897</c:v>
                </c:pt>
                <c:pt idx="188">
                  <c:v>0.52010422155807801</c:v>
                </c:pt>
                <c:pt idx="189">
                  <c:v>0.57585504020707401</c:v>
                </c:pt>
                <c:pt idx="190">
                  <c:v>0.63471275298181196</c:v>
                </c:pt>
                <c:pt idx="191">
                  <c:v>0.71883810921912505</c:v>
                </c:pt>
                <c:pt idx="192">
                  <c:v>0.84224007564446801</c:v>
                </c:pt>
                <c:pt idx="193">
                  <c:v>1.0305737591209601</c:v>
                </c:pt>
                <c:pt idx="194">
                  <c:v>1.3369490715674801</c:v>
                </c:pt>
                <c:pt idx="195">
                  <c:v>1.87258820675181</c:v>
                </c:pt>
                <c:pt idx="196">
                  <c:v>3.3474796126504498</c:v>
                </c:pt>
                <c:pt idx="197">
                  <c:v>1.87258820675181</c:v>
                </c:pt>
                <c:pt idx="198">
                  <c:v>1.3369490715674801</c:v>
                </c:pt>
                <c:pt idx="199">
                  <c:v>1.0305737591210999</c:v>
                </c:pt>
                <c:pt idx="200">
                  <c:v>0.84224007564432302</c:v>
                </c:pt>
                <c:pt idx="201">
                  <c:v>0.71883810921912195</c:v>
                </c:pt>
                <c:pt idx="202">
                  <c:v>0.63471275298180996</c:v>
                </c:pt>
                <c:pt idx="203">
                  <c:v>0.57585504020711598</c:v>
                </c:pt>
                <c:pt idx="204">
                  <c:v>0.52010422155808</c:v>
                </c:pt>
                <c:pt idx="205">
                  <c:v>0.49134674173772003</c:v>
                </c:pt>
                <c:pt idx="206">
                  <c:v>0.52010422155808</c:v>
                </c:pt>
                <c:pt idx="207">
                  <c:v>10.243397732068001</c:v>
                </c:pt>
                <c:pt idx="208">
                  <c:v>6.0060257755031996</c:v>
                </c:pt>
                <c:pt idx="209">
                  <c:v>5.6399884086986596</c:v>
                </c:pt>
                <c:pt idx="210">
                  <c:v>5.3164119919695896</c:v>
                </c:pt>
                <c:pt idx="211">
                  <c:v>5.0283343492372996</c:v>
                </c:pt>
                <c:pt idx="212">
                  <c:v>4.8294413027608698</c:v>
                </c:pt>
                <c:pt idx="213">
                  <c:v>4.6442019865036697</c:v>
                </c:pt>
                <c:pt idx="214">
                  <c:v>4.4713170708599401</c:v>
                </c:pt>
                <c:pt idx="215">
                  <c:v>4.3096443596269296</c:v>
                </c:pt>
                <c:pt idx="216">
                  <c:v>4.1581748828721503</c:v>
                </c:pt>
                <c:pt idx="217">
                  <c:v>4.0160132256235599</c:v>
                </c:pt>
                <c:pt idx="218">
                  <c:v>3.8823612420584599</c:v>
                </c:pt>
                <c:pt idx="219">
                  <c:v>3.7483060400134098</c:v>
                </c:pt>
                <c:pt idx="220">
                  <c:v>3.6315055569184498</c:v>
                </c:pt>
                <c:pt idx="221">
                  <c:v>3.5208559652133</c:v>
                </c:pt>
                <c:pt idx="222">
                  <c:v>3.4932612376649201</c:v>
                </c:pt>
                <c:pt idx="223">
                  <c:v>3.4660909286455799</c:v>
                </c:pt>
                <c:pt idx="224">
                  <c:v>3.4393359930516398</c:v>
                </c:pt>
                <c:pt idx="225">
                  <c:v>3.4091580261318999</c:v>
                </c:pt>
                <c:pt idx="226">
                  <c:v>3.38338565572771</c:v>
                </c:pt>
                <c:pt idx="227">
                  <c:v>3.3579921164609599</c:v>
                </c:pt>
                <c:pt idx="228">
                  <c:v>3.33296837665918</c:v>
                </c:pt>
                <c:pt idx="229">
                  <c:v>3.3083054241533398</c:v>
                </c:pt>
                <c:pt idx="230">
                  <c:v>3.2839943057513401</c:v>
                </c:pt>
                <c:pt idx="238">
                  <c:v>3.2600261589335302</c:v>
                </c:pt>
                <c:pt idx="239">
                  <c:v>3.2600261589335302</c:v>
                </c:pt>
                <c:pt idx="240">
                  <c:v>3.2600261589335302</c:v>
                </c:pt>
                <c:pt idx="241">
                  <c:v>3.2600261589335302</c:v>
                </c:pt>
                <c:pt idx="242">
                  <c:v>3.2600261589335302</c:v>
                </c:pt>
                <c:pt idx="243">
                  <c:v>3.2600261589335302</c:v>
                </c:pt>
                <c:pt idx="244">
                  <c:v>3.2945255646649998</c:v>
                </c:pt>
                <c:pt idx="251">
                  <c:v>3.2600261589335302</c:v>
                </c:pt>
                <c:pt idx="263">
                  <c:v>2.2534006614042599</c:v>
                </c:pt>
                <c:pt idx="264">
                  <c:v>2.2534006614042599</c:v>
                </c:pt>
                <c:pt idx="265">
                  <c:v>2.2534006614042599</c:v>
                </c:pt>
                <c:pt idx="266">
                  <c:v>2.2534006614042599</c:v>
                </c:pt>
                <c:pt idx="267">
                  <c:v>2.2534006614042599</c:v>
                </c:pt>
                <c:pt idx="268">
                  <c:v>2.2534006614042599</c:v>
                </c:pt>
                <c:pt idx="269">
                  <c:v>2.2534006614042599</c:v>
                </c:pt>
                <c:pt idx="270">
                  <c:v>2.25384975810119</c:v>
                </c:pt>
                <c:pt idx="277">
                  <c:v>2.2534006614042599</c:v>
                </c:pt>
                <c:pt idx="289">
                  <c:v>2.0769472963016899</c:v>
                </c:pt>
                <c:pt idx="290">
                  <c:v>2.0769472963016899</c:v>
                </c:pt>
                <c:pt idx="291">
                  <c:v>2.0769472963016899</c:v>
                </c:pt>
                <c:pt idx="292">
                  <c:v>2.0769472963016899</c:v>
                </c:pt>
                <c:pt idx="293">
                  <c:v>2.0769472963016899</c:v>
                </c:pt>
                <c:pt idx="294">
                  <c:v>2.0769472963016899</c:v>
                </c:pt>
                <c:pt idx="295">
                  <c:v>2.07694899200165</c:v>
                </c:pt>
                <c:pt idx="302">
                  <c:v>2.0769472963016899</c:v>
                </c:pt>
                <c:pt idx="315">
                  <c:v>2.0503458635167</c:v>
                </c:pt>
                <c:pt idx="316">
                  <c:v>2.0503458635167</c:v>
                </c:pt>
                <c:pt idx="317">
                  <c:v>2.0503458635167</c:v>
                </c:pt>
                <c:pt idx="318">
                  <c:v>2.0503458635167</c:v>
                </c:pt>
                <c:pt idx="319">
                  <c:v>2.0503458635167</c:v>
                </c:pt>
                <c:pt idx="320">
                  <c:v>2.0503458635167</c:v>
                </c:pt>
                <c:pt idx="321">
                  <c:v>2.05034158291335</c:v>
                </c:pt>
                <c:pt idx="328">
                  <c:v>2.0503458635167</c:v>
                </c:pt>
                <c:pt idx="335">
                  <c:v>2.02980976099313</c:v>
                </c:pt>
                <c:pt idx="336">
                  <c:v>2.02980976099313</c:v>
                </c:pt>
                <c:pt idx="337">
                  <c:v>2.02980976099313</c:v>
                </c:pt>
                <c:pt idx="338">
                  <c:v>2.02980976099313</c:v>
                </c:pt>
                <c:pt idx="339">
                  <c:v>2.02980976099313</c:v>
                </c:pt>
                <c:pt idx="340">
                  <c:v>2.02980976099313</c:v>
                </c:pt>
                <c:pt idx="341">
                  <c:v>2.02980976099313</c:v>
                </c:pt>
                <c:pt idx="342">
                  <c:v>2.0298120040150698</c:v>
                </c:pt>
                <c:pt idx="349">
                  <c:v>2.02980976099313</c:v>
                </c:pt>
                <c:pt idx="362">
                  <c:v>2.0257171161857501</c:v>
                </c:pt>
                <c:pt idx="363">
                  <c:v>2.0257171161857501</c:v>
                </c:pt>
                <c:pt idx="364">
                  <c:v>2.0257171161857501</c:v>
                </c:pt>
                <c:pt idx="365">
                  <c:v>2.0257171161857501</c:v>
                </c:pt>
                <c:pt idx="366">
                  <c:v>2.0257171161857501</c:v>
                </c:pt>
                <c:pt idx="367">
                  <c:v>2.0257171161857501</c:v>
                </c:pt>
                <c:pt idx="368">
                  <c:v>2.0257471230943702</c:v>
                </c:pt>
                <c:pt idx="369">
                  <c:v>2.0257866843805599</c:v>
                </c:pt>
                <c:pt idx="370">
                  <c:v>2.0258277593528802</c:v>
                </c:pt>
                <c:pt idx="371">
                  <c:v>2.0258685474525699</c:v>
                </c:pt>
                <c:pt idx="372">
                  <c:v>2.0259072457867502</c:v>
                </c:pt>
                <c:pt idx="373">
                  <c:v>2.0259420492996898</c:v>
                </c:pt>
                <c:pt idx="374">
                  <c:v>2.0259711513262602</c:v>
                </c:pt>
                <c:pt idx="375">
                  <c:v>2.0259420492996898</c:v>
                </c:pt>
                <c:pt idx="376">
                  <c:v>2.0259072457867502</c:v>
                </c:pt>
                <c:pt idx="377">
                  <c:v>2.0258685474525699</c:v>
                </c:pt>
                <c:pt idx="378">
                  <c:v>2.0258277593528802</c:v>
                </c:pt>
                <c:pt idx="379">
                  <c:v>2.0257866843805599</c:v>
                </c:pt>
                <c:pt idx="380">
                  <c:v>2.0257471230943702</c:v>
                </c:pt>
                <c:pt idx="387">
                  <c:v>2.0257171161857501</c:v>
                </c:pt>
                <c:pt idx="392">
                  <c:v>2.0162438571479901</c:v>
                </c:pt>
                <c:pt idx="393">
                  <c:v>2.0162438571479901</c:v>
                </c:pt>
                <c:pt idx="394">
                  <c:v>2.0162438571479901</c:v>
                </c:pt>
                <c:pt idx="395">
                  <c:v>2.0162284411439999</c:v>
                </c:pt>
                <c:pt idx="396">
                  <c:v>2.0155264769291801</c:v>
                </c:pt>
                <c:pt idx="397">
                  <c:v>2.01405751296363</c:v>
                </c:pt>
                <c:pt idx="398">
                  <c:v>2.0121794438561298</c:v>
                </c:pt>
                <c:pt idx="399">
                  <c:v>2.0102501246501299</c:v>
                </c:pt>
                <c:pt idx="400">
                  <c:v>2.0086273119159901</c:v>
                </c:pt>
                <c:pt idx="401">
                  <c:v>2.0076686947007798</c:v>
                </c:pt>
                <c:pt idx="402">
                  <c:v>2.00773201765639</c:v>
                </c:pt>
                <c:pt idx="403">
                  <c:v>2.0091752967780798</c:v>
                </c:pt>
                <c:pt idx="404">
                  <c:v>2.0123571240736902</c:v>
                </c:pt>
                <c:pt idx="405">
                  <c:v>2.01696259663973</c:v>
                </c:pt>
                <c:pt idx="406">
                  <c:v>2.0123571240736902</c:v>
                </c:pt>
                <c:pt idx="407">
                  <c:v>2.0091752967780399</c:v>
                </c:pt>
                <c:pt idx="408">
                  <c:v>2.0077320176558402</c:v>
                </c:pt>
                <c:pt idx="409">
                  <c:v>2.0076686946997402</c:v>
                </c:pt>
                <c:pt idx="410">
                  <c:v>2.0086273119167002</c:v>
                </c:pt>
                <c:pt idx="411">
                  <c:v>2.01025012465082</c:v>
                </c:pt>
                <c:pt idx="412">
                  <c:v>2.0121794438559699</c:v>
                </c:pt>
                <c:pt idx="413">
                  <c:v>2.0102501246506201</c:v>
                </c:pt>
                <c:pt idx="414">
                  <c:v>1.4259924775539601</c:v>
                </c:pt>
                <c:pt idx="415">
                  <c:v>1.4927674453419</c:v>
                </c:pt>
                <c:pt idx="416">
                  <c:v>1.51762573472105</c:v>
                </c:pt>
                <c:pt idx="417">
                  <c:v>1.5338935118357</c:v>
                </c:pt>
                <c:pt idx="418">
                  <c:v>1.54025973930882</c:v>
                </c:pt>
                <c:pt idx="422">
                  <c:v>1.5402983049463701</c:v>
                </c:pt>
                <c:pt idx="423">
                  <c:v>1.5402983049463701</c:v>
                </c:pt>
                <c:pt idx="424">
                  <c:v>1.5402983049463701</c:v>
                </c:pt>
                <c:pt idx="425">
                  <c:v>1.5402520724850699</c:v>
                </c:pt>
                <c:pt idx="426">
                  <c:v>1.53121394787159</c:v>
                </c:pt>
                <c:pt idx="427">
                  <c:v>1.5079461000876999</c:v>
                </c:pt>
                <c:pt idx="428">
                  <c:v>1.4723387123040099</c:v>
                </c:pt>
                <c:pt idx="429">
                  <c:v>1.42633254206939</c:v>
                </c:pt>
                <c:pt idx="430">
                  <c:v>1.3967689346615</c:v>
                </c:pt>
                <c:pt idx="431">
                  <c:v>1.40461153266665</c:v>
                </c:pt>
                <c:pt idx="432">
                  <c:v>1.43630332893333</c:v>
                </c:pt>
                <c:pt idx="433">
                  <c:v>1.47826401452205</c:v>
                </c:pt>
                <c:pt idx="434">
                  <c:v>1.51678017062574</c:v>
                </c:pt>
                <c:pt idx="435">
                  <c:v>1.53673310135706</c:v>
                </c:pt>
                <c:pt idx="436">
                  <c:v>1.5329926600942101</c:v>
                </c:pt>
                <c:pt idx="437">
                  <c:v>1.5311035318370001</c:v>
                </c:pt>
                <c:pt idx="438">
                  <c:v>1.5306449409095699</c:v>
                </c:pt>
                <c:pt idx="439">
                  <c:v>1.5312406658579001</c:v>
                </c:pt>
                <c:pt idx="440">
                  <c:v>1.53258843980561</c:v>
                </c:pt>
                <c:pt idx="441">
                  <c:v>1.53441084410995</c:v>
                </c:pt>
                <c:pt idx="442">
                  <c:v>1.5364212888379001</c:v>
                </c:pt>
                <c:pt idx="443">
                  <c:v>1.5344108441095199</c:v>
                </c:pt>
                <c:pt idx="444">
                  <c:v>1.4263221424252801</c:v>
                </c:pt>
                <c:pt idx="445">
                  <c:v>1.3898287789074899</c:v>
                </c:pt>
                <c:pt idx="446">
                  <c:v>1.3769597513494301</c:v>
                </c:pt>
                <c:pt idx="447">
                  <c:v>1.3694983202072599</c:v>
                </c:pt>
                <c:pt idx="448">
                  <c:v>1.3672637454396099</c:v>
                </c:pt>
                <c:pt idx="459">
                  <c:v>1.3672680475047101</c:v>
                </c:pt>
                <c:pt idx="460">
                  <c:v>1.3672680475047101</c:v>
                </c:pt>
                <c:pt idx="461">
                  <c:v>1.3672680475047101</c:v>
                </c:pt>
                <c:pt idx="462">
                  <c:v>1.36731083048294</c:v>
                </c:pt>
                <c:pt idx="463">
                  <c:v>1.36444335892923</c:v>
                </c:pt>
                <c:pt idx="464">
                  <c:v>1.35388810655217</c:v>
                </c:pt>
                <c:pt idx="465">
                  <c:v>1.33246798847625</c:v>
                </c:pt>
                <c:pt idx="466">
                  <c:v>1.2968835297469099</c:v>
                </c:pt>
                <c:pt idx="467">
                  <c:v>1.2696937923638001</c:v>
                </c:pt>
                <c:pt idx="468">
                  <c:v>1.27025861543296</c:v>
                </c:pt>
                <c:pt idx="469">
                  <c:v>1.2893125903008</c:v>
                </c:pt>
                <c:pt idx="470">
                  <c:v>1.31760339047138</c:v>
                </c:pt>
                <c:pt idx="471">
                  <c:v>1.3458416013772301</c:v>
                </c:pt>
                <c:pt idx="472">
                  <c:v>1.3625893770251101</c:v>
                </c:pt>
                <c:pt idx="473">
                  <c:v>1.34584160137683</c:v>
                </c:pt>
                <c:pt idx="474">
                  <c:v>1.3176033904714499</c:v>
                </c:pt>
                <c:pt idx="475">
                  <c:v>1.2893125903008</c:v>
                </c:pt>
                <c:pt idx="476">
                  <c:v>1.27025861543296</c:v>
                </c:pt>
                <c:pt idx="477">
                  <c:v>1.26969379236363</c:v>
                </c:pt>
                <c:pt idx="478">
                  <c:v>1.2968835297457999</c:v>
                </c:pt>
                <c:pt idx="479">
                  <c:v>1.2706462388683999</c:v>
                </c:pt>
                <c:pt idx="480">
                  <c:v>1.26946607186069</c:v>
                </c:pt>
                <c:pt idx="481">
                  <c:v>1.14516633955033</c:v>
                </c:pt>
                <c:pt idx="482">
                  <c:v>1.1898099973004099</c:v>
                </c:pt>
                <c:pt idx="483">
                  <c:v>1.2101583255769499</c:v>
                </c:pt>
                <c:pt idx="484">
                  <c:v>1.2302634964574599</c:v>
                </c:pt>
                <c:pt idx="485">
                  <c:v>1.2403958119477101</c:v>
                </c:pt>
                <c:pt idx="486">
                  <c:v>1.2439031616923999</c:v>
                </c:pt>
                <c:pt idx="487">
                  <c:v>1.2440039685167701</c:v>
                </c:pt>
                <c:pt idx="491">
                  <c:v>1.24395980334215</c:v>
                </c:pt>
                <c:pt idx="492">
                  <c:v>1.24395980334215</c:v>
                </c:pt>
                <c:pt idx="493">
                  <c:v>1.2439598033424</c:v>
                </c:pt>
                <c:pt idx="494">
                  <c:v>1.24405028315836</c:v>
                </c:pt>
                <c:pt idx="495">
                  <c:v>1.2438201543946901</c:v>
                </c:pt>
                <c:pt idx="496">
                  <c:v>1.23858439325478</c:v>
                </c:pt>
                <c:pt idx="497">
                  <c:v>1.2237027975791399</c:v>
                </c:pt>
                <c:pt idx="498">
                  <c:v>1.19427017612064</c:v>
                </c:pt>
                <c:pt idx="499">
                  <c:v>1.1655522796521101</c:v>
                </c:pt>
                <c:pt idx="500">
                  <c:v>1.1442405201170001</c:v>
                </c:pt>
                <c:pt idx="501">
                  <c:v>1.14033201922603</c:v>
                </c:pt>
                <c:pt idx="502">
                  <c:v>1.1680194338864001</c:v>
                </c:pt>
                <c:pt idx="503">
                  <c:v>1.2080793511183201</c:v>
                </c:pt>
                <c:pt idx="504">
                  <c:v>1.23806235682753</c:v>
                </c:pt>
                <c:pt idx="505">
                  <c:v>1.28217027271992</c:v>
                </c:pt>
                <c:pt idx="506">
                  <c:v>1.50853580783354</c:v>
                </c:pt>
                <c:pt idx="507">
                  <c:v>1.73770704017322</c:v>
                </c:pt>
                <c:pt idx="508">
                  <c:v>1.96934103827422</c:v>
                </c:pt>
                <c:pt idx="509">
                  <c:v>1.93127314687239</c:v>
                </c:pt>
                <c:pt idx="510">
                  <c:v>1.5298333206455299</c:v>
                </c:pt>
                <c:pt idx="511">
                  <c:v>1.3645466254760801</c:v>
                </c:pt>
                <c:pt idx="512">
                  <c:v>1.20320801696463</c:v>
                </c:pt>
                <c:pt idx="513">
                  <c:v>1.1600453305696501</c:v>
                </c:pt>
                <c:pt idx="514">
                  <c:v>1.160913638802</c:v>
                </c:pt>
                <c:pt idx="515">
                  <c:v>1.1613401548890601</c:v>
                </c:pt>
                <c:pt idx="516">
                  <c:v>1.16175877877936</c:v>
                </c:pt>
                <c:pt idx="517">
                  <c:v>1.16217171932593</c:v>
                </c:pt>
                <c:pt idx="518">
                  <c:v>1.1625811873970899</c:v>
                </c:pt>
                <c:pt idx="519">
                  <c:v>1.1629893957692301</c:v>
                </c:pt>
                <c:pt idx="520">
                  <c:v>1.16339855905692</c:v>
                </c:pt>
                <c:pt idx="521">
                  <c:v>1.1638108936814899</c:v>
                </c:pt>
                <c:pt idx="522">
                  <c:v>1.1642286178756101</c:v>
                </c:pt>
                <c:pt idx="530">
                  <c:v>1.16434780802033</c:v>
                </c:pt>
                <c:pt idx="531">
                  <c:v>1.16434780802033</c:v>
                </c:pt>
                <c:pt idx="532">
                  <c:v>1.16434780802031</c:v>
                </c:pt>
                <c:pt idx="533">
                  <c:v>1.16434780802033</c:v>
                </c:pt>
                <c:pt idx="534">
                  <c:v>1.16434780802031</c:v>
                </c:pt>
                <c:pt idx="535">
                  <c:v>1.16434780802033</c:v>
                </c:pt>
                <c:pt idx="536">
                  <c:v>1.1641767138875401</c:v>
                </c:pt>
                <c:pt idx="537">
                  <c:v>1.1635771045741701</c:v>
                </c:pt>
                <c:pt idx="538">
                  <c:v>1.1629852656953901</c:v>
                </c:pt>
                <c:pt idx="539">
                  <c:v>1.1623980131157801</c:v>
                </c:pt>
                <c:pt idx="540">
                  <c:v>1.16181216643537</c:v>
                </c:pt>
                <c:pt idx="541">
                  <c:v>1.16122454898241</c:v>
                </c:pt>
                <c:pt idx="542">
                  <c:v>1.1606319878828699</c:v>
                </c:pt>
                <c:pt idx="543">
                  <c:v>1.16003131420838</c:v>
                </c:pt>
                <c:pt idx="544">
                  <c:v>1.15941936320398</c:v>
                </c:pt>
                <c:pt idx="545">
                  <c:v>1.1581744147395501</c:v>
                </c:pt>
                <c:pt idx="546">
                  <c:v>1.17052982973854</c:v>
                </c:pt>
                <c:pt idx="547">
                  <c:v>1.18577591310673</c:v>
                </c:pt>
                <c:pt idx="548">
                  <c:v>1.1938822690421</c:v>
                </c:pt>
                <c:pt idx="549">
                  <c:v>1.19620808423608</c:v>
                </c:pt>
                <c:pt idx="550">
                  <c:v>1.1941136975601001</c:v>
                </c:pt>
                <c:pt idx="551">
                  <c:v>1.18895958518825</c:v>
                </c:pt>
                <c:pt idx="552">
                  <c:v>1.18210568523112</c:v>
                </c:pt>
                <c:pt idx="553">
                  <c:v>1.1889595851882899</c:v>
                </c:pt>
                <c:pt idx="554">
                  <c:v>1.1294201399830901</c:v>
                </c:pt>
                <c:pt idx="555">
                  <c:v>1.0951959239953999</c:v>
                </c:pt>
                <c:pt idx="556">
                  <c:v>1.08586526996136</c:v>
                </c:pt>
                <c:pt idx="557">
                  <c:v>1.0840006449892501</c:v>
                </c:pt>
                <c:pt idx="558">
                  <c:v>1.0853696515737901</c:v>
                </c:pt>
                <c:pt idx="571">
                  <c:v>1.0859072736333</c:v>
                </c:pt>
                <c:pt idx="572">
                  <c:v>1.0859072736333</c:v>
                </c:pt>
                <c:pt idx="573">
                  <c:v>1.0859072736333</c:v>
                </c:pt>
                <c:pt idx="574">
                  <c:v>1.0859216938651399</c:v>
                </c:pt>
                <c:pt idx="575">
                  <c:v>1.0864657761166501</c:v>
                </c:pt>
                <c:pt idx="576">
                  <c:v>1.0839170134698399</c:v>
                </c:pt>
                <c:pt idx="577">
                  <c:v>1.0734510478139201</c:v>
                </c:pt>
                <c:pt idx="578">
                  <c:v>1.0493694296538101</c:v>
                </c:pt>
                <c:pt idx="579">
                  <c:v>1.0215402650290599</c:v>
                </c:pt>
                <c:pt idx="580">
                  <c:v>1.0004052310438101</c:v>
                </c:pt>
                <c:pt idx="581">
                  <c:v>0.98972692864745704</c:v>
                </c:pt>
                <c:pt idx="582">
                  <c:v>1.0095056877527799</c:v>
                </c:pt>
                <c:pt idx="583">
                  <c:v>1.0458148054974299</c:v>
                </c:pt>
                <c:pt idx="584">
                  <c:v>1.0836414112977399</c:v>
                </c:pt>
                <c:pt idx="585">
                  <c:v>1.0559982600531801</c:v>
                </c:pt>
                <c:pt idx="586">
                  <c:v>0.83821891090918399</c:v>
                </c:pt>
                <c:pt idx="587">
                  <c:v>0.63488286269371896</c:v>
                </c:pt>
                <c:pt idx="588">
                  <c:v>0.46662034421856902</c:v>
                </c:pt>
                <c:pt idx="589">
                  <c:v>0.40488264478619901</c:v>
                </c:pt>
                <c:pt idx="590">
                  <c:v>0.60892205053391801</c:v>
                </c:pt>
                <c:pt idx="591">
                  <c:v>0.74443303080845102</c:v>
                </c:pt>
                <c:pt idx="592">
                  <c:v>0.89051174293386604</c:v>
                </c:pt>
                <c:pt idx="593">
                  <c:v>0.95131914105578697</c:v>
                </c:pt>
                <c:pt idx="594">
                  <c:v>0.951815813920314</c:v>
                </c:pt>
                <c:pt idx="595">
                  <c:v>0.95201480314937104</c:v>
                </c:pt>
                <c:pt idx="596">
                  <c:v>0.95222024772557801</c:v>
                </c:pt>
                <c:pt idx="597">
                  <c:v>0.95243069421395998</c:v>
                </c:pt>
                <c:pt idx="598">
                  <c:v>0.95264470454378902</c:v>
                </c:pt>
                <c:pt idx="599">
                  <c:v>0.95286085393605502</c:v>
                </c:pt>
                <c:pt idx="600">
                  <c:v>0.95307772948312397</c:v>
                </c:pt>
                <c:pt idx="601">
                  <c:v>0.95329392937892399</c:v>
                </c:pt>
                <c:pt idx="602">
                  <c:v>0.95350806279709199</c:v>
                </c:pt>
                <c:pt idx="610">
                  <c:v>0.95359308735297899</c:v>
                </c:pt>
                <c:pt idx="611">
                  <c:v>0.95359308735297899</c:v>
                </c:pt>
                <c:pt idx="612">
                  <c:v>0.95359308735297899</c:v>
                </c:pt>
                <c:pt idx="613">
                  <c:v>0.95359308735297899</c:v>
                </c:pt>
                <c:pt idx="614">
                  <c:v>0.95359308735297899</c:v>
                </c:pt>
                <c:pt idx="615">
                  <c:v>0.95359308735297299</c:v>
                </c:pt>
                <c:pt idx="616">
                  <c:v>0.95347104361981205</c:v>
                </c:pt>
                <c:pt idx="617">
                  <c:v>0.95316374033349804</c:v>
                </c:pt>
                <c:pt idx="618">
                  <c:v>0.95285355444255004</c:v>
                </c:pt>
                <c:pt idx="619">
                  <c:v>0.95254248133377395</c:v>
                </c:pt>
                <c:pt idx="620">
                  <c:v>0.95223253902864402</c:v>
                </c:pt>
                <c:pt idx="621">
                  <c:v>0.95192576844691801</c:v>
                </c:pt>
                <c:pt idx="622">
                  <c:v>0.95162423500798299</c:v>
                </c:pt>
                <c:pt idx="623">
                  <c:v>0.95133003157582097</c:v>
                </c:pt>
                <c:pt idx="624">
                  <c:v>0.95104528275357503</c:v>
                </c:pt>
                <c:pt idx="625">
                  <c:v>0.95033779060502799</c:v>
                </c:pt>
                <c:pt idx="626">
                  <c:v>0.96598187140738201</c:v>
                </c:pt>
                <c:pt idx="627">
                  <c:v>0.99887354206799095</c:v>
                </c:pt>
                <c:pt idx="628">
                  <c:v>1.0231020281068</c:v>
                </c:pt>
                <c:pt idx="629">
                  <c:v>1.0344612393650301</c:v>
                </c:pt>
                <c:pt idx="630">
                  <c:v>1.0288541201169701</c:v>
                </c:pt>
                <c:pt idx="631">
                  <c:v>1.0023547337754699</c:v>
                </c:pt>
                <c:pt idx="632">
                  <c:v>1.0245857078299301</c:v>
                </c:pt>
                <c:pt idx="633">
                  <c:v>1.0348154542424901</c:v>
                </c:pt>
                <c:pt idx="634">
                  <c:v>0.843382624977009</c:v>
                </c:pt>
                <c:pt idx="635">
                  <c:v>0.81306730357812695</c:v>
                </c:pt>
                <c:pt idx="636">
                  <c:v>0.79704574373721804</c:v>
                </c:pt>
                <c:pt idx="637">
                  <c:v>0.785049062061555</c:v>
                </c:pt>
                <c:pt idx="638">
                  <c:v>0.783082359790363</c:v>
                </c:pt>
                <c:pt idx="639">
                  <c:v>0.78648342650437497</c:v>
                </c:pt>
                <c:pt idx="640">
                  <c:v>0.79047235178344699</c:v>
                </c:pt>
                <c:pt idx="653">
                  <c:v>0.79109439768517997</c:v>
                </c:pt>
                <c:pt idx="654">
                  <c:v>0.79109439768517997</c:v>
                </c:pt>
                <c:pt idx="655">
                  <c:v>0.79109439768517997</c:v>
                </c:pt>
                <c:pt idx="656">
                  <c:v>0.79109439768517997</c:v>
                </c:pt>
                <c:pt idx="657">
                  <c:v>0.79109439768517997</c:v>
                </c:pt>
                <c:pt idx="658">
                  <c:v>0.79109439768517997</c:v>
                </c:pt>
                <c:pt idx="659">
                  <c:v>0.79109439768517997</c:v>
                </c:pt>
                <c:pt idx="660">
                  <c:v>0.79098035746327799</c:v>
                </c:pt>
                <c:pt idx="661">
                  <c:v>0.79080760903665304</c:v>
                </c:pt>
                <c:pt idx="662">
                  <c:v>0.790632928794059</c:v>
                </c:pt>
                <c:pt idx="663">
                  <c:v>0.79045691984556599</c:v>
                </c:pt>
                <c:pt idx="664">
                  <c:v>0.79028024392242002</c:v>
                </c:pt>
                <c:pt idx="665">
                  <c:v>0.79010362364656095</c:v>
                </c:pt>
                <c:pt idx="666">
                  <c:v>0.78992785224234396</c:v>
                </c:pt>
                <c:pt idx="667">
                  <c:v>0.78975381071345896</c:v>
                </c:pt>
                <c:pt idx="668">
                  <c:v>0.78958249250740797</c:v>
                </c:pt>
                <c:pt idx="669">
                  <c:v>0.78939757712637904</c:v>
                </c:pt>
                <c:pt idx="670">
                  <c:v>0.79579557644369203</c:v>
                </c:pt>
                <c:pt idx="671">
                  <c:v>0.83325839003231295</c:v>
                </c:pt>
                <c:pt idx="672">
                  <c:v>0.85531966270467397</c:v>
                </c:pt>
                <c:pt idx="673">
                  <c:v>0.85459833664132501</c:v>
                </c:pt>
                <c:pt idx="674">
                  <c:v>0.854462826170166</c:v>
                </c:pt>
                <c:pt idx="675">
                  <c:v>0.854598336641336</c:v>
                </c:pt>
                <c:pt idx="676">
                  <c:v>0.85446282617017499</c:v>
                </c:pt>
                <c:pt idx="677">
                  <c:v>0.85542885131378399</c:v>
                </c:pt>
                <c:pt idx="678">
                  <c:v>0.63327250296725002</c:v>
                </c:pt>
                <c:pt idx="679">
                  <c:v>0.61794111546404196</c:v>
                </c:pt>
                <c:pt idx="680">
                  <c:v>0.60981533954058997</c:v>
                </c:pt>
                <c:pt idx="681">
                  <c:v>0.60389516537438004</c:v>
                </c:pt>
                <c:pt idx="682">
                  <c:v>0.59375051338489104</c:v>
                </c:pt>
                <c:pt idx="683">
                  <c:v>0.59097371092503204</c:v>
                </c:pt>
                <c:pt idx="684">
                  <c:v>0.59375072513698701</c:v>
                </c:pt>
                <c:pt idx="685">
                  <c:v>0.59834010184916697</c:v>
                </c:pt>
                <c:pt idx="698">
                  <c:v>0.600658263962627</c:v>
                </c:pt>
                <c:pt idx="699">
                  <c:v>0.60065826396262401</c:v>
                </c:pt>
                <c:pt idx="700">
                  <c:v>0.600658263962627</c:v>
                </c:pt>
                <c:pt idx="701">
                  <c:v>0.60070592869451001</c:v>
                </c:pt>
                <c:pt idx="702">
                  <c:v>0.60864944389219899</c:v>
                </c:pt>
                <c:pt idx="703">
                  <c:v>0.62285353680021105</c:v>
                </c:pt>
                <c:pt idx="704">
                  <c:v>0.63237178392109705</c:v>
                </c:pt>
                <c:pt idx="705">
                  <c:v>0.62456536509876404</c:v>
                </c:pt>
                <c:pt idx="706">
                  <c:v>0.60308140159912105</c:v>
                </c:pt>
                <c:pt idx="707">
                  <c:v>0.57755133924784197</c:v>
                </c:pt>
                <c:pt idx="708">
                  <c:v>0.55082391438915101</c:v>
                </c:pt>
                <c:pt idx="709">
                  <c:v>0.54734805040301504</c:v>
                </c:pt>
                <c:pt idx="710">
                  <c:v>0.56528688031879804</c:v>
                </c:pt>
                <c:pt idx="711">
                  <c:v>0.60036991912556703</c:v>
                </c:pt>
                <c:pt idx="712">
                  <c:v>0.57984578152128297</c:v>
                </c:pt>
                <c:pt idx="713">
                  <c:v>0.439735083202063</c:v>
                </c:pt>
                <c:pt idx="714">
                  <c:v>0.33162029293122902</c:v>
                </c:pt>
                <c:pt idx="715">
                  <c:v>0.29708935874895498</c:v>
                </c:pt>
                <c:pt idx="716">
                  <c:v>0.29916472455464699</c:v>
                </c:pt>
                <c:pt idx="717">
                  <c:v>0.30318325359515103</c:v>
                </c:pt>
                <c:pt idx="718">
                  <c:v>0.31998861986632599</c:v>
                </c:pt>
                <c:pt idx="719">
                  <c:v>0.34772220435406598</c:v>
                </c:pt>
                <c:pt idx="720">
                  <c:v>0.384049532803108</c:v>
                </c:pt>
                <c:pt idx="721">
                  <c:v>0.42684014852206797</c:v>
                </c:pt>
                <c:pt idx="722">
                  <c:v>0.47443596045374298</c:v>
                </c:pt>
                <c:pt idx="723">
                  <c:v>0.52564772788467196</c:v>
                </c:pt>
                <c:pt idx="724">
                  <c:v>0.57965721950052196</c:v>
                </c:pt>
                <c:pt idx="725">
                  <c:v>0.63591481416819995</c:v>
                </c:pt>
                <c:pt idx="726">
                  <c:v>0.65133767073377402</c:v>
                </c:pt>
                <c:pt idx="727">
                  <c:v>0.66080731944545301</c:v>
                </c:pt>
                <c:pt idx="728">
                  <c:v>0.70948192568767798</c:v>
                </c:pt>
                <c:pt idx="729">
                  <c:v>0.75785219539828297</c:v>
                </c:pt>
                <c:pt idx="730">
                  <c:v>0.80597128903760096</c:v>
                </c:pt>
                <c:pt idx="731">
                  <c:v>0.853891013587881</c:v>
                </c:pt>
                <c:pt idx="732">
                  <c:v>0.90166096905384996</c:v>
                </c:pt>
                <c:pt idx="733">
                  <c:v>0.94932801240389497</c:v>
                </c:pt>
                <c:pt idx="734">
                  <c:v>0.90166096905386595</c:v>
                </c:pt>
                <c:pt idx="735">
                  <c:v>1.5800643114256401</c:v>
                </c:pt>
                <c:pt idx="736">
                  <c:v>1.51953044778032</c:v>
                </c:pt>
                <c:pt idx="737">
                  <c:v>1.5525503373708001</c:v>
                </c:pt>
                <c:pt idx="738">
                  <c:v>1.58555794885312</c:v>
                </c:pt>
                <c:pt idx="739">
                  <c:v>1.61856408748865</c:v>
                </c:pt>
                <c:pt idx="740">
                  <c:v>1.61714669287471</c:v>
                </c:pt>
                <c:pt idx="741">
                  <c:v>1.50305563775744</c:v>
                </c:pt>
                <c:pt idx="742">
                  <c:v>1.3898132586298999</c:v>
                </c:pt>
                <c:pt idx="743">
                  <c:v>1.27818737855836</c:v>
                </c:pt>
                <c:pt idx="744">
                  <c:v>1.2729735558178801</c:v>
                </c:pt>
                <c:pt idx="745">
                  <c:v>1.2727291891540999</c:v>
                </c:pt>
                <c:pt idx="746">
                  <c:v>1.2728698233556801</c:v>
                </c:pt>
                <c:pt idx="747">
                  <c:v>1.2729772481300601</c:v>
                </c:pt>
                <c:pt idx="748">
                  <c:v>1.2730590527669099</c:v>
                </c:pt>
                <c:pt idx="749">
                  <c:v>1.27312288516679</c:v>
                </c:pt>
                <c:pt idx="750">
                  <c:v>1.27317643325132</c:v>
                </c:pt>
                <c:pt idx="751">
                  <c:v>1.27322741348292</c:v>
                </c:pt>
                <c:pt idx="752">
                  <c:v>1.2732835664725599</c:v>
                </c:pt>
                <c:pt idx="753">
                  <c:v>1.27335265966283</c:v>
                </c:pt>
                <c:pt idx="760">
                  <c:v>1.2733564647412701</c:v>
                </c:pt>
                <c:pt idx="761">
                  <c:v>1.2733564647412701</c:v>
                </c:pt>
                <c:pt idx="762">
                  <c:v>1.2733564647412501</c:v>
                </c:pt>
                <c:pt idx="763">
                  <c:v>1.2733564647411999</c:v>
                </c:pt>
                <c:pt idx="764">
                  <c:v>1.2733564647412901</c:v>
                </c:pt>
                <c:pt idx="765">
                  <c:v>1.2733564647412301</c:v>
                </c:pt>
                <c:pt idx="766">
                  <c:v>1.2732604644876</c:v>
                </c:pt>
                <c:pt idx="767">
                  <c:v>1.27317865633256</c:v>
                </c:pt>
                <c:pt idx="768">
                  <c:v>1.2731054068171399</c:v>
                </c:pt>
                <c:pt idx="769">
                  <c:v>1.2730296059087001</c:v>
                </c:pt>
                <c:pt idx="770">
                  <c:v>1.2729401932484199</c:v>
                </c:pt>
                <c:pt idx="771">
                  <c:v>1.27282616580496</c:v>
                </c:pt>
                <c:pt idx="772">
                  <c:v>1.27267660015207</c:v>
                </c:pt>
                <c:pt idx="773">
                  <c:v>1.27248068942586</c:v>
                </c:pt>
                <c:pt idx="774">
                  <c:v>1.27259909217236</c:v>
                </c:pt>
                <c:pt idx="775">
                  <c:v>1.2726286493972701</c:v>
                </c:pt>
                <c:pt idx="776">
                  <c:v>1.28094247537067</c:v>
                </c:pt>
                <c:pt idx="777">
                  <c:v>1.3097998751650699</c:v>
                </c:pt>
                <c:pt idx="778">
                  <c:v>1.3298606676904701</c:v>
                </c:pt>
                <c:pt idx="779">
                  <c:v>1.34088662675514</c:v>
                </c:pt>
                <c:pt idx="780">
                  <c:v>1.3427113232358701</c:v>
                </c:pt>
                <c:pt idx="781">
                  <c:v>1.33525282362006</c:v>
                </c:pt>
                <c:pt idx="782">
                  <c:v>1.32809676167511</c:v>
                </c:pt>
                <c:pt idx="783">
                  <c:v>1.34016833002977</c:v>
                </c:pt>
                <c:pt idx="784">
                  <c:v>1.3851702428214001</c:v>
                </c:pt>
                <c:pt idx="785">
                  <c:v>1.35690309487501</c:v>
                </c:pt>
                <c:pt idx="786">
                  <c:v>1.3445478072341499</c:v>
                </c:pt>
                <c:pt idx="787">
                  <c:v>1.3327532440297001</c:v>
                </c:pt>
                <c:pt idx="788">
                  <c:v>1.3235024696230699</c:v>
                </c:pt>
                <c:pt idx="789">
                  <c:v>1.31861567927214</c:v>
                </c:pt>
                <c:pt idx="800">
                  <c:v>1.3182607093702901</c:v>
                </c:pt>
                <c:pt idx="801">
                  <c:v>1.31826070937036</c:v>
                </c:pt>
                <c:pt idx="802">
                  <c:v>1.3182607093702701</c:v>
                </c:pt>
                <c:pt idx="803">
                  <c:v>1.3187593116191101</c:v>
                </c:pt>
                <c:pt idx="804">
                  <c:v>1.32921893002234</c:v>
                </c:pt>
                <c:pt idx="805">
                  <c:v>1.3445031896056201</c:v>
                </c:pt>
                <c:pt idx="806">
                  <c:v>1.3526940562531999</c:v>
                </c:pt>
                <c:pt idx="807">
                  <c:v>1.34113741254492</c:v>
                </c:pt>
                <c:pt idx="808">
                  <c:v>1.3200916819717501</c:v>
                </c:pt>
                <c:pt idx="809">
                  <c:v>1.29227945063295</c:v>
                </c:pt>
                <c:pt idx="810">
                  <c:v>1.2688835713239099</c:v>
                </c:pt>
                <c:pt idx="811">
                  <c:v>1.2682072978148</c:v>
                </c:pt>
                <c:pt idx="812">
                  <c:v>1.2881509988669699</c:v>
                </c:pt>
                <c:pt idx="813">
                  <c:v>1.31733350818775</c:v>
                </c:pt>
                <c:pt idx="814">
                  <c:v>1.34534533220022</c:v>
                </c:pt>
                <c:pt idx="815">
                  <c:v>1.36831494657385</c:v>
                </c:pt>
                <c:pt idx="816">
                  <c:v>1.38251403898157</c:v>
                </c:pt>
                <c:pt idx="817">
                  <c:v>1.3877540634649499</c:v>
                </c:pt>
                <c:pt idx="818">
                  <c:v>1.38617222417285</c:v>
                </c:pt>
                <c:pt idx="819">
                  <c:v>1.3877540634649099</c:v>
                </c:pt>
                <c:pt idx="820">
                  <c:v>1.38617222417284</c:v>
                </c:pt>
                <c:pt idx="821">
                  <c:v>1.3870394389738001</c:v>
                </c:pt>
                <c:pt idx="822">
                  <c:v>1.23769418194587</c:v>
                </c:pt>
                <c:pt idx="823">
                  <c:v>1.2172222897026801</c:v>
                </c:pt>
                <c:pt idx="824">
                  <c:v>1.21233393708075</c:v>
                </c:pt>
                <c:pt idx="825">
                  <c:v>1.20259882316359</c:v>
                </c:pt>
                <c:pt idx="826">
                  <c:v>1.1918463745154799</c:v>
                </c:pt>
                <c:pt idx="827">
                  <c:v>1.1827902213100601</c:v>
                </c:pt>
                <c:pt idx="828">
                  <c:v>1.1774679395772101</c:v>
                </c:pt>
                <c:pt idx="839">
                  <c:v>1.1767512395859701</c:v>
                </c:pt>
                <c:pt idx="840">
                  <c:v>1.17675123958599</c:v>
                </c:pt>
                <c:pt idx="841">
                  <c:v>1.176751239586</c:v>
                </c:pt>
                <c:pt idx="842">
                  <c:v>1.17729512953254</c:v>
                </c:pt>
                <c:pt idx="843">
                  <c:v>1.19017684453289</c:v>
                </c:pt>
                <c:pt idx="844">
                  <c:v>1.21021672625093</c:v>
                </c:pt>
                <c:pt idx="845">
                  <c:v>1.22376766820086</c:v>
                </c:pt>
                <c:pt idx="846">
                  <c:v>1.21642540044434</c:v>
                </c:pt>
                <c:pt idx="847">
                  <c:v>1.19655181842495</c:v>
                </c:pt>
                <c:pt idx="848">
                  <c:v>1.1675409974093101</c:v>
                </c:pt>
                <c:pt idx="849">
                  <c:v>1.1393629287371001</c:v>
                </c:pt>
                <c:pt idx="850">
                  <c:v>1.1322429295628</c:v>
                </c:pt>
                <c:pt idx="851">
                  <c:v>1.14696695311278</c:v>
                </c:pt>
                <c:pt idx="852">
                  <c:v>1.17524385560006</c:v>
                </c:pt>
                <c:pt idx="853">
                  <c:v>1.19467134714073</c:v>
                </c:pt>
                <c:pt idx="854">
                  <c:v>1.21172720609744</c:v>
                </c:pt>
                <c:pt idx="855">
                  <c:v>1.2114972085800999</c:v>
                </c:pt>
                <c:pt idx="856">
                  <c:v>1.21172720609745</c:v>
                </c:pt>
                <c:pt idx="857">
                  <c:v>1.2114972085800899</c:v>
                </c:pt>
                <c:pt idx="858">
                  <c:v>1.21172720609742</c:v>
                </c:pt>
                <c:pt idx="859">
                  <c:v>1.2114972085800899</c:v>
                </c:pt>
                <c:pt idx="860">
                  <c:v>1.20143809219846</c:v>
                </c:pt>
                <c:pt idx="861">
                  <c:v>0.90825896996057998</c:v>
                </c:pt>
                <c:pt idx="862">
                  <c:v>0.90661227635539099</c:v>
                </c:pt>
                <c:pt idx="863">
                  <c:v>0.90561063695078303</c:v>
                </c:pt>
                <c:pt idx="864">
                  <c:v>0.90369063223712598</c:v>
                </c:pt>
                <c:pt idx="865">
                  <c:v>0.90031731236870605</c:v>
                </c:pt>
                <c:pt idx="866">
                  <c:v>0.893969737814865</c:v>
                </c:pt>
                <c:pt idx="867">
                  <c:v>0.88973560008487096</c:v>
                </c:pt>
                <c:pt idx="868">
                  <c:v>0.89010961063006899</c:v>
                </c:pt>
                <c:pt idx="869">
                  <c:v>0.89267806505129299</c:v>
                </c:pt>
                <c:pt idx="870">
                  <c:v>0.89497016601249102</c:v>
                </c:pt>
                <c:pt idx="882">
                  <c:v>0.89518819602751798</c:v>
                </c:pt>
                <c:pt idx="883">
                  <c:v>0.89518819602752098</c:v>
                </c:pt>
                <c:pt idx="884">
                  <c:v>0.89526430305686999</c:v>
                </c:pt>
                <c:pt idx="885">
                  <c:v>0.90742545731208701</c:v>
                </c:pt>
                <c:pt idx="886">
                  <c:v>0.93049441655716303</c:v>
                </c:pt>
                <c:pt idx="887">
                  <c:v>0.95023166483853105</c:v>
                </c:pt>
                <c:pt idx="888">
                  <c:v>0.95168434216160802</c:v>
                </c:pt>
                <c:pt idx="889">
                  <c:v>0.93505758057106803</c:v>
                </c:pt>
                <c:pt idx="890">
                  <c:v>0.908605354069698</c:v>
                </c:pt>
                <c:pt idx="891">
                  <c:v>0.87326235942372998</c:v>
                </c:pt>
                <c:pt idx="892">
                  <c:v>0.85458257960578399</c:v>
                </c:pt>
                <c:pt idx="893">
                  <c:v>0.86054092399393001</c:v>
                </c:pt>
                <c:pt idx="894">
                  <c:v>0.89577578768635002</c:v>
                </c:pt>
                <c:pt idx="895">
                  <c:v>0.88207622189955004</c:v>
                </c:pt>
                <c:pt idx="896">
                  <c:v>0.78321480808523902</c:v>
                </c:pt>
                <c:pt idx="897">
                  <c:v>0.69236082501496299</c:v>
                </c:pt>
                <c:pt idx="898">
                  <c:v>0.61454381386040902</c:v>
                </c:pt>
                <c:pt idx="899">
                  <c:v>0.61749208031482095</c:v>
                </c:pt>
                <c:pt idx="900">
                  <c:v>0.64591314323416704</c:v>
                </c:pt>
                <c:pt idx="901">
                  <c:v>0.67638478856915296</c:v>
                </c:pt>
                <c:pt idx="902">
                  <c:v>0.70865212181037596</c:v>
                </c:pt>
                <c:pt idx="903">
                  <c:v>0.74250055086618805</c:v>
                </c:pt>
                <c:pt idx="904">
                  <c:v>0.77775329862778397</c:v>
                </c:pt>
                <c:pt idx="905">
                  <c:v>0.81426799732072996</c:v>
                </c:pt>
                <c:pt idx="906">
                  <c:v>0.85193301098370799</c:v>
                </c:pt>
                <c:pt idx="907">
                  <c:v>0.890663865062301</c:v>
                </c:pt>
                <c:pt idx="908">
                  <c:v>0.93039997885967096</c:v>
                </c:pt>
                <c:pt idx="909">
                  <c:v>0.941347512854673</c:v>
                </c:pt>
                <c:pt idx="910">
                  <c:v>0.94721409964036596</c:v>
                </c:pt>
                <c:pt idx="911">
                  <c:v>0.98188029320138803</c:v>
                </c:pt>
                <c:pt idx="912">
                  <c:v>1.0162579811474199</c:v>
                </c:pt>
                <c:pt idx="913">
                  <c:v>1.0504151014811001</c:v>
                </c:pt>
                <c:pt idx="914">
                  <c:v>1.0844339162555601</c:v>
                </c:pt>
                <c:pt idx="915">
                  <c:v>1.1184109828594799</c:v>
                </c:pt>
                <c:pt idx="916">
                  <c:v>1.3945403969199299</c:v>
                </c:pt>
                <c:pt idx="917">
                  <c:v>1.6745801020221101</c:v>
                </c:pt>
                <c:pt idx="918">
                  <c:v>1.8185156123923401</c:v>
                </c:pt>
                <c:pt idx="919">
                  <c:v>1.3973647447661901</c:v>
                </c:pt>
                <c:pt idx="920">
                  <c:v>1.21393982785187</c:v>
                </c:pt>
                <c:pt idx="921">
                  <c:v>1.23630960447962</c:v>
                </c:pt>
                <c:pt idx="922">
                  <c:v>1.25874608727145</c:v>
                </c:pt>
                <c:pt idx="923">
                  <c:v>1.28124540802632</c:v>
                </c:pt>
                <c:pt idx="924">
                  <c:v>1.3038129743914899</c:v>
                </c:pt>
                <c:pt idx="925">
                  <c:v>1.3013268108487499</c:v>
                </c:pt>
                <c:pt idx="926">
                  <c:v>1.2222833359062</c:v>
                </c:pt>
                <c:pt idx="927">
                  <c:v>1.1444603521513601</c:v>
                </c:pt>
                <c:pt idx="928">
                  <c:v>1.0686183572772501</c:v>
                </c:pt>
                <c:pt idx="929">
                  <c:v>1.06658845076594</c:v>
                </c:pt>
                <c:pt idx="930">
                  <c:v>1.0666448360780301</c:v>
                </c:pt>
                <c:pt idx="931">
                  <c:v>1.06696696222754</c:v>
                </c:pt>
                <c:pt idx="932">
                  <c:v>1.06716062949997</c:v>
                </c:pt>
                <c:pt idx="933">
                  <c:v>1.0672566795277101</c:v>
                </c:pt>
                <c:pt idx="934">
                  <c:v>1.0672860286296799</c:v>
                </c:pt>
                <c:pt idx="935">
                  <c:v>1.0672796344015001</c:v>
                </c:pt>
                <c:pt idx="936">
                  <c:v>1.0672684753506601</c:v>
                </c:pt>
                <c:pt idx="937">
                  <c:v>1.0672835435092001</c:v>
                </c:pt>
                <c:pt idx="938">
                  <c:v>1.06735584997779</c:v>
                </c:pt>
                <c:pt idx="945">
                  <c:v>1.06736013176457</c:v>
                </c:pt>
                <c:pt idx="946">
                  <c:v>1.06736013176456</c:v>
                </c:pt>
                <c:pt idx="947">
                  <c:v>1.0673601317649599</c:v>
                </c:pt>
                <c:pt idx="948">
                  <c:v>1.0673601317649399</c:v>
                </c:pt>
                <c:pt idx="949">
                  <c:v>1.0673601317649399</c:v>
                </c:pt>
                <c:pt idx="950">
                  <c:v>1.0673601317649599</c:v>
                </c:pt>
                <c:pt idx="951">
                  <c:v>1.0672546487198999</c:v>
                </c:pt>
                <c:pt idx="952">
                  <c:v>1.0672284191577901</c:v>
                </c:pt>
                <c:pt idx="953">
                  <c:v>1.06724324698103</c:v>
                </c:pt>
                <c:pt idx="954">
                  <c:v>1.0672546463172099</c:v>
                </c:pt>
                <c:pt idx="955">
                  <c:v>1.06721815910733</c:v>
                </c:pt>
                <c:pt idx="956">
                  <c:v>1.0670893683224401</c:v>
                </c:pt>
                <c:pt idx="957">
                  <c:v>1.0668239379636599</c:v>
                </c:pt>
                <c:pt idx="958">
                  <c:v>1.06637768003948</c:v>
                </c:pt>
                <c:pt idx="959">
                  <c:v>1.0668239379636399</c:v>
                </c:pt>
                <c:pt idx="960">
                  <c:v>1.06708936832245</c:v>
                </c:pt>
                <c:pt idx="961">
                  <c:v>1.06721815910734</c:v>
                </c:pt>
                <c:pt idx="962">
                  <c:v>1.06725464631758</c:v>
                </c:pt>
                <c:pt idx="963">
                  <c:v>1.06724324698103</c:v>
                </c:pt>
                <c:pt idx="964">
                  <c:v>1.0672284191577801</c:v>
                </c:pt>
                <c:pt idx="965">
                  <c:v>1.06725464871951</c:v>
                </c:pt>
                <c:pt idx="966">
                  <c:v>1.0672284191578301</c:v>
                </c:pt>
                <c:pt idx="967">
                  <c:v>1.0465428871428599</c:v>
                </c:pt>
                <c:pt idx="968">
                  <c:v>1.04663121418841</c:v>
                </c:pt>
                <c:pt idx="976">
                  <c:v>1.04672315591367</c:v>
                </c:pt>
                <c:pt idx="977">
                  <c:v>1.0467231559136401</c:v>
                </c:pt>
                <c:pt idx="978">
                  <c:v>1.04672315591369</c:v>
                </c:pt>
                <c:pt idx="979">
                  <c:v>1.04672315591367</c:v>
                </c:pt>
                <c:pt idx="980">
                  <c:v>1.0467231559136501</c:v>
                </c:pt>
                <c:pt idx="981">
                  <c:v>1.0467231559136301</c:v>
                </c:pt>
                <c:pt idx="982">
                  <c:v>1.04659119876123</c:v>
                </c:pt>
                <c:pt idx="989">
                  <c:v>1.04690085907862</c:v>
                </c:pt>
                <c:pt idx="990">
                  <c:v>1.0470323424753301</c:v>
                </c:pt>
                <c:pt idx="1002">
                  <c:v>1.0466634560617301</c:v>
                </c:pt>
                <c:pt idx="1003">
                  <c:v>1.04666345606174</c:v>
                </c:pt>
                <c:pt idx="1004">
                  <c:v>1.0466634560617201</c:v>
                </c:pt>
                <c:pt idx="1005">
                  <c:v>1.0466634560616901</c:v>
                </c:pt>
                <c:pt idx="1006">
                  <c:v>1.04666345606177</c:v>
                </c:pt>
                <c:pt idx="1007">
                  <c:v>1.04666345606174</c:v>
                </c:pt>
                <c:pt idx="1008">
                  <c:v>1.0466634560617001</c:v>
                </c:pt>
                <c:pt idx="1009">
                  <c:v>1.0465876151911799</c:v>
                </c:pt>
                <c:pt idx="1016">
                  <c:v>1.04666345606175</c:v>
                </c:pt>
                <c:pt idx="1029">
                  <c:v>1.0376143161678599</c:v>
                </c:pt>
                <c:pt idx="1030">
                  <c:v>1.0376143161678599</c:v>
                </c:pt>
                <c:pt idx="1031">
                  <c:v>1.0376143161678599</c:v>
                </c:pt>
                <c:pt idx="1032">
                  <c:v>1.0377781236877699</c:v>
                </c:pt>
                <c:pt idx="1033">
                  <c:v>1.0541023079438501</c:v>
                </c:pt>
                <c:pt idx="1034">
                  <c:v>1.08465882831361</c:v>
                </c:pt>
                <c:pt idx="1035">
                  <c:v>1.11197424621105</c:v>
                </c:pt>
                <c:pt idx="1036">
                  <c:v>1.1184798393127799</c:v>
                </c:pt>
                <c:pt idx="1037">
                  <c:v>1.10382220065278</c:v>
                </c:pt>
                <c:pt idx="1038">
                  <c:v>1.0763448537632301</c:v>
                </c:pt>
                <c:pt idx="1039">
                  <c:v>1.0379906292822001</c:v>
                </c:pt>
                <c:pt idx="1040">
                  <c:v>1.0140386323046999</c:v>
                </c:pt>
                <c:pt idx="1041">
                  <c:v>1.01186710231319</c:v>
                </c:pt>
                <c:pt idx="1042">
                  <c:v>1.03565092406806</c:v>
                </c:pt>
                <c:pt idx="1043">
                  <c:v>1.0419474162511</c:v>
                </c:pt>
                <c:pt idx="1044">
                  <c:v>1.0356348457575899</c:v>
                </c:pt>
                <c:pt idx="1045">
                  <c:v>1.0419474162507401</c:v>
                </c:pt>
                <c:pt idx="1046">
                  <c:v>1.0356348457576099</c:v>
                </c:pt>
                <c:pt idx="1047">
                  <c:v>1.04194741625109</c:v>
                </c:pt>
                <c:pt idx="1048">
                  <c:v>1.0356348457576099</c:v>
                </c:pt>
                <c:pt idx="1049">
                  <c:v>1.04194741625109</c:v>
                </c:pt>
                <c:pt idx="1050">
                  <c:v>1.03563484575721</c:v>
                </c:pt>
                <c:pt idx="1051">
                  <c:v>1.0419474162511</c:v>
                </c:pt>
                <c:pt idx="1052">
                  <c:v>1.03563484575721</c:v>
                </c:pt>
                <c:pt idx="1053">
                  <c:v>1.04194741625111</c:v>
                </c:pt>
                <c:pt idx="1054">
                  <c:v>1.0356348457575799</c:v>
                </c:pt>
                <c:pt idx="1055">
                  <c:v>1.0419474162511</c:v>
                </c:pt>
                <c:pt idx="1056">
                  <c:v>1.03565092406805</c:v>
                </c:pt>
                <c:pt idx="1057">
                  <c:v>0.95442481527991097</c:v>
                </c:pt>
                <c:pt idx="1058">
                  <c:v>0.95753782504972196</c:v>
                </c:pt>
                <c:pt idx="1059">
                  <c:v>0.95790195570284697</c:v>
                </c:pt>
                <c:pt idx="1060">
                  <c:v>0.95845292147767303</c:v>
                </c:pt>
                <c:pt idx="1061">
                  <c:v>0.95914783482866295</c:v>
                </c:pt>
                <c:pt idx="1062">
                  <c:v>0.95994428696449496</c:v>
                </c:pt>
                <c:pt idx="1063">
                  <c:v>0.96080011862371595</c:v>
                </c:pt>
                <c:pt idx="1064">
                  <c:v>0.96167327669112501</c:v>
                </c:pt>
                <c:pt idx="1065">
                  <c:v>0.96250974649668597</c:v>
                </c:pt>
                <c:pt idx="1066">
                  <c:v>0.96327380797611495</c:v>
                </c:pt>
                <c:pt idx="1073">
                  <c:v>0.96339307157430099</c:v>
                </c:pt>
                <c:pt idx="1074">
                  <c:v>0.96339307157436105</c:v>
                </c:pt>
                <c:pt idx="1075">
                  <c:v>0.96339307157435505</c:v>
                </c:pt>
                <c:pt idx="1076">
                  <c:v>0.96339307157435905</c:v>
                </c:pt>
                <c:pt idx="1077">
                  <c:v>0.96339307157436105</c:v>
                </c:pt>
                <c:pt idx="1078">
                  <c:v>0.96322187277353399</c:v>
                </c:pt>
                <c:pt idx="1085">
                  <c:v>0.96339307157435905</c:v>
                </c:pt>
                <c:pt idx="1089">
                  <c:v>0.96339307157436105</c:v>
                </c:pt>
                <c:pt idx="1090">
                  <c:v>0.96339307157436105</c:v>
                </c:pt>
                <c:pt idx="1091">
                  <c:v>0.96339307157436005</c:v>
                </c:pt>
                <c:pt idx="1092">
                  <c:v>0.96339307157436105</c:v>
                </c:pt>
                <c:pt idx="1093">
                  <c:v>0.96339307157436704</c:v>
                </c:pt>
                <c:pt idx="1094">
                  <c:v>0.96339307157435705</c:v>
                </c:pt>
                <c:pt idx="1095">
                  <c:v>0.96339307157435905</c:v>
                </c:pt>
                <c:pt idx="1096">
                  <c:v>0.96339307157436105</c:v>
                </c:pt>
                <c:pt idx="1097">
                  <c:v>0.96339307157435605</c:v>
                </c:pt>
                <c:pt idx="1098">
                  <c:v>0.96339307157435405</c:v>
                </c:pt>
                <c:pt idx="1099">
                  <c:v>0.96339307157435605</c:v>
                </c:pt>
                <c:pt idx="1100">
                  <c:v>0.96339307157434995</c:v>
                </c:pt>
                <c:pt idx="1101">
                  <c:v>0.86783616166776301</c:v>
                </c:pt>
                <c:pt idx="1102">
                  <c:v>0.89250937376100103</c:v>
                </c:pt>
                <c:pt idx="1103">
                  <c:v>0.89782874742430896</c:v>
                </c:pt>
                <c:pt idx="1104">
                  <c:v>0.90382152503937896</c:v>
                </c:pt>
                <c:pt idx="1105">
                  <c:v>0.91014902460956504</c:v>
                </c:pt>
                <c:pt idx="1106">
                  <c:v>0.91646845722638404</c:v>
                </c:pt>
                <c:pt idx="1107">
                  <c:v>0.92243266437485705</c:v>
                </c:pt>
                <c:pt idx="1108">
                  <c:v>0.92769055753892304</c:v>
                </c:pt>
                <c:pt idx="1109">
                  <c:v>0.93188817639897004</c:v>
                </c:pt>
                <c:pt idx="1110">
                  <c:v>0.93467030612879998</c:v>
                </c:pt>
                <c:pt idx="1114">
                  <c:v>0.93568263423062403</c:v>
                </c:pt>
                <c:pt idx="1115">
                  <c:v>0.93568263423062203</c:v>
                </c:pt>
                <c:pt idx="1116">
                  <c:v>0.93539053464694</c:v>
                </c:pt>
                <c:pt idx="1117">
                  <c:v>0.93276112869606598</c:v>
                </c:pt>
                <c:pt idx="1118">
                  <c:v>0.92781637363471903</c:v>
                </c:pt>
                <c:pt idx="1119">
                  <c:v>0.92106962878890097</c:v>
                </c:pt>
                <c:pt idx="1120">
                  <c:v>0.91303419074806003</c:v>
                </c:pt>
                <c:pt idx="1121">
                  <c:v>0.90421930495787695</c:v>
                </c:pt>
                <c:pt idx="1122">
                  <c:v>0.89512719128305696</c:v>
                </c:pt>
                <c:pt idx="1123">
                  <c:v>0.886251191099374</c:v>
                </c:pt>
                <c:pt idx="1124">
                  <c:v>0.87807524869020903</c:v>
                </c:pt>
                <c:pt idx="1125">
                  <c:v>0.87107499907241304</c:v>
                </c:pt>
                <c:pt idx="1126">
                  <c:v>0.87149446520917095</c:v>
                </c:pt>
                <c:pt idx="1127">
                  <c:v>0.87791178945877502</c:v>
                </c:pt>
                <c:pt idx="1128">
                  <c:v>0.88215016384956202</c:v>
                </c:pt>
                <c:pt idx="1129">
                  <c:v>0.88483405743741494</c:v>
                </c:pt>
                <c:pt idx="1130">
                  <c:v>0.88659513829760195</c:v>
                </c:pt>
                <c:pt idx="1131">
                  <c:v>0.88806475819386799</c:v>
                </c:pt>
                <c:pt idx="1132">
                  <c:v>0.88986845062573905</c:v>
                </c:pt>
                <c:pt idx="1133">
                  <c:v>0.89262242156587801</c:v>
                </c:pt>
                <c:pt idx="1134">
                  <c:v>0.89693218557810295</c:v>
                </c:pt>
                <c:pt idx="1135">
                  <c:v>0.903393555174826</c:v>
                </c:pt>
                <c:pt idx="1136">
                  <c:v>0.908193013441845</c:v>
                </c:pt>
                <c:pt idx="1137">
                  <c:v>0.90150990308351797</c:v>
                </c:pt>
                <c:pt idx="1138">
                  <c:v>0.90827427594472598</c:v>
                </c:pt>
                <c:pt idx="1139">
                  <c:v>0.909080423896093</c:v>
                </c:pt>
                <c:pt idx="1140">
                  <c:v>0.91099399365548295</c:v>
                </c:pt>
                <c:pt idx="1141">
                  <c:v>0.91425270134522696</c:v>
                </c:pt>
                <c:pt idx="1142">
                  <c:v>0.91910589940322196</c:v>
                </c:pt>
                <c:pt idx="1143">
                  <c:v>0.92052880503161405</c:v>
                </c:pt>
                <c:pt idx="1144">
                  <c:v>0.92076458995553001</c:v>
                </c:pt>
                <c:pt idx="1145">
                  <c:v>0.92105599187042198</c:v>
                </c:pt>
                <c:pt idx="1146">
                  <c:v>0.92155702095010805</c:v>
                </c:pt>
                <c:pt idx="1147">
                  <c:v>0.92222042186056197</c:v>
                </c:pt>
                <c:pt idx="1148">
                  <c:v>0.92299945974007203</c:v>
                </c:pt>
                <c:pt idx="1149">
                  <c:v>0.92384768243576398</c:v>
                </c:pt>
                <c:pt idx="1150">
                  <c:v>0.92471876846351997</c:v>
                </c:pt>
                <c:pt idx="1151">
                  <c:v>0.925556857417283</c:v>
                </c:pt>
                <c:pt idx="1152">
                  <c:v>0.926318311852947</c:v>
                </c:pt>
                <c:pt idx="1160">
                  <c:v>0.92650710341501896</c:v>
                </c:pt>
                <c:pt idx="1161">
                  <c:v>0.92650710341501596</c:v>
                </c:pt>
                <c:pt idx="1162">
                  <c:v>0.92650309595727298</c:v>
                </c:pt>
                <c:pt idx="1163">
                  <c:v>0.92494532679464003</c:v>
                </c:pt>
                <c:pt idx="1164">
                  <c:v>0.92091591936917905</c:v>
                </c:pt>
                <c:pt idx="1165">
                  <c:v>0.91491907812724205</c:v>
                </c:pt>
                <c:pt idx="1166">
                  <c:v>0.907460884584258</c:v>
                </c:pt>
                <c:pt idx="1167">
                  <c:v>0.899044519130897</c:v>
                </c:pt>
                <c:pt idx="1168">
                  <c:v>0.89016658098095103</c:v>
                </c:pt>
                <c:pt idx="1169">
                  <c:v>0.88131456718901902</c:v>
                </c:pt>
                <c:pt idx="1170">
                  <c:v>0.87296570183936495</c:v>
                </c:pt>
                <c:pt idx="1171">
                  <c:v>0.87917106979817505</c:v>
                </c:pt>
                <c:pt idx="1172">
                  <c:v>0.88555978493614096</c:v>
                </c:pt>
                <c:pt idx="1173">
                  <c:v>0.878440130455863</c:v>
                </c:pt>
                <c:pt idx="1174">
                  <c:v>0.87468957204238695</c:v>
                </c:pt>
                <c:pt idx="1175">
                  <c:v>0.87595857225544405</c:v>
                </c:pt>
                <c:pt idx="1176">
                  <c:v>0.87810975231542099</c:v>
                </c:pt>
                <c:pt idx="1177">
                  <c:v>0.879757299207234</c:v>
                </c:pt>
                <c:pt idx="1178">
                  <c:v>0.88151918625414805</c:v>
                </c:pt>
                <c:pt idx="1179">
                  <c:v>0.88400467957122797</c:v>
                </c:pt>
                <c:pt idx="1180">
                  <c:v>0.88781207220165803</c:v>
                </c:pt>
                <c:pt idx="1181">
                  <c:v>0.89352890662127604</c:v>
                </c:pt>
                <c:pt idx="1182">
                  <c:v>0.90130779748949597</c:v>
                </c:pt>
                <c:pt idx="1183">
                  <c:v>0.90154686206287404</c:v>
                </c:pt>
                <c:pt idx="1184">
                  <c:v>0.901629237007192</c:v>
                </c:pt>
                <c:pt idx="1185">
                  <c:v>0.90171357329255197</c:v>
                </c:pt>
                <c:pt idx="1186">
                  <c:v>0.90179987807955597</c:v>
                </c:pt>
                <c:pt idx="1187">
                  <c:v>0.90188815866126604</c:v>
                </c:pt>
                <c:pt idx="1188">
                  <c:v>0.90197842246291005</c:v>
                </c:pt>
                <c:pt idx="1189">
                  <c:v>0.90207067704169297</c:v>
                </c:pt>
                <c:pt idx="1190">
                  <c:v>0.90216493008652598</c:v>
                </c:pt>
                <c:pt idx="1191">
                  <c:v>0.902321665366974</c:v>
                </c:pt>
                <c:pt idx="1192">
                  <c:v>0.90242570484478601</c:v>
                </c:pt>
                <c:pt idx="1193">
                  <c:v>0.90243488121927695</c:v>
                </c:pt>
                <c:pt idx="1194">
                  <c:v>0.90233058941254496</c:v>
                </c:pt>
                <c:pt idx="1195">
                  <c:v>0.90217321314394905</c:v>
                </c:pt>
                <c:pt idx="1196">
                  <c:v>0.90207878611047398</c:v>
                </c:pt>
                <c:pt idx="1197">
                  <c:v>0.90198635821725504</c:v>
                </c:pt>
                <c:pt idx="1198">
                  <c:v>0.90189592176393196</c:v>
                </c:pt>
                <c:pt idx="1199">
                  <c:v>0.90180746918186405</c:v>
                </c:pt>
                <c:pt idx="1200">
                  <c:v>0.90189592176393596</c:v>
                </c:pt>
                <c:pt idx="1201">
                  <c:v>0.97891149945648404</c:v>
                </c:pt>
                <c:pt idx="1202">
                  <c:v>0.91835401317701104</c:v>
                </c:pt>
                <c:pt idx="1203">
                  <c:v>0.91814690972548696</c:v>
                </c:pt>
                <c:pt idx="1204">
                  <c:v>0.91794082404451505</c:v>
                </c:pt>
                <c:pt idx="1205">
                  <c:v>0.91773575349657599</c:v>
                </c:pt>
                <c:pt idx="1206">
                  <c:v>0.91350665085745397</c:v>
                </c:pt>
                <c:pt idx="1207">
                  <c:v>0.90449087093379799</c:v>
                </c:pt>
                <c:pt idx="1208">
                  <c:v>0.89445496272358804</c:v>
                </c:pt>
                <c:pt idx="1209">
                  <c:v>0.88349814545535998</c:v>
                </c:pt>
                <c:pt idx="1210">
                  <c:v>0.87845637259499798</c:v>
                </c:pt>
                <c:pt idx="1211">
                  <c:v>0.882614592964301</c:v>
                </c:pt>
                <c:pt idx="1212">
                  <c:v>0.88259705552995005</c:v>
                </c:pt>
                <c:pt idx="1213">
                  <c:v>0.88269114285198003</c:v>
                </c:pt>
                <c:pt idx="1214">
                  <c:v>0.88305537679941504</c:v>
                </c:pt>
                <c:pt idx="1215">
                  <c:v>0.88361796430558703</c:v>
                </c:pt>
                <c:pt idx="1216">
                  <c:v>0.88432917630404995</c:v>
                </c:pt>
                <c:pt idx="1217">
                  <c:v>0.88513969975537099</c:v>
                </c:pt>
                <c:pt idx="1218">
                  <c:v>0.88600043717777599</c:v>
                </c:pt>
                <c:pt idx="1219">
                  <c:v>0.88686069234994702</c:v>
                </c:pt>
                <c:pt idx="1220">
                  <c:v>0.88766155929122703</c:v>
                </c:pt>
                <c:pt idx="1228">
                  <c:v>0.88824308712050704</c:v>
                </c:pt>
                <c:pt idx="1229">
                  <c:v>0.88824308712051103</c:v>
                </c:pt>
                <c:pt idx="1230">
                  <c:v>0.88824308712051003</c:v>
                </c:pt>
                <c:pt idx="1231">
                  <c:v>0.88824308712050903</c:v>
                </c:pt>
                <c:pt idx="1232">
                  <c:v>0.88824308712050704</c:v>
                </c:pt>
                <c:pt idx="1233">
                  <c:v>0.88824308712051003</c:v>
                </c:pt>
                <c:pt idx="1234">
                  <c:v>0.88740835557972997</c:v>
                </c:pt>
                <c:pt idx="1241">
                  <c:v>0.88824308712050903</c:v>
                </c:pt>
                <c:pt idx="1245">
                  <c:v>0.89279362207127999</c:v>
                </c:pt>
                <c:pt idx="1246">
                  <c:v>0.89279362207128199</c:v>
                </c:pt>
                <c:pt idx="1247">
                  <c:v>0.90425688600876897</c:v>
                </c:pt>
                <c:pt idx="1248">
                  <c:v>0.93798415372217403</c:v>
                </c:pt>
                <c:pt idx="1249">
                  <c:v>0.98501937216883095</c:v>
                </c:pt>
                <c:pt idx="1250">
                  <c:v>1.0361471945916201</c:v>
                </c:pt>
                <c:pt idx="1251">
                  <c:v>1.0819408843429601</c:v>
                </c:pt>
                <c:pt idx="1252">
                  <c:v>1.1128293216434999</c:v>
                </c:pt>
                <c:pt idx="1253">
                  <c:v>1.11920884827692</c:v>
                </c:pt>
                <c:pt idx="1254">
                  <c:v>1.09158730418461</c:v>
                </c:pt>
                <c:pt idx="1255">
                  <c:v>1.02082929431798</c:v>
                </c:pt>
                <c:pt idx="1256">
                  <c:v>0.89876576015323595</c:v>
                </c:pt>
                <c:pt idx="1257">
                  <c:v>0.88129323894644795</c:v>
                </c:pt>
                <c:pt idx="1258">
                  <c:v>0.90103890360977301</c:v>
                </c:pt>
                <c:pt idx="1259">
                  <c:v>0.97406918095903094</c:v>
                </c:pt>
                <c:pt idx="1260">
                  <c:v>0.94580864862402403</c:v>
                </c:pt>
                <c:pt idx="1261">
                  <c:v>0.883970082538582</c:v>
                </c:pt>
                <c:pt idx="1262">
                  <c:v>0.88445885829248805</c:v>
                </c:pt>
                <c:pt idx="1263">
                  <c:v>0.883970082538582</c:v>
                </c:pt>
                <c:pt idx="1264">
                  <c:v>0.88445885829249005</c:v>
                </c:pt>
                <c:pt idx="1265">
                  <c:v>0.90681407415675397</c:v>
                </c:pt>
                <c:pt idx="1266">
                  <c:v>0.88655406364724298</c:v>
                </c:pt>
                <c:pt idx="1267">
                  <c:v>0.90289418663063004</c:v>
                </c:pt>
                <c:pt idx="1268">
                  <c:v>0.91480248710371004</c:v>
                </c:pt>
                <c:pt idx="1269">
                  <c:v>0.91568387514218696</c:v>
                </c:pt>
                <c:pt idx="1270">
                  <c:v>0.90636595276367804</c:v>
                </c:pt>
                <c:pt idx="1271">
                  <c:v>0.88889913890968897</c:v>
                </c:pt>
                <c:pt idx="1272">
                  <c:v>0.87139799436934195</c:v>
                </c:pt>
                <c:pt idx="1273">
                  <c:v>0.86705077191495605</c:v>
                </c:pt>
                <c:pt idx="1277">
                  <c:v>0.868379527815754</c:v>
                </c:pt>
                <c:pt idx="1278">
                  <c:v>0.86837952781576</c:v>
                </c:pt>
                <c:pt idx="1279">
                  <c:v>0.87203355949473405</c:v>
                </c:pt>
                <c:pt idx="1280">
                  <c:v>0.89728055029793896</c:v>
                </c:pt>
                <c:pt idx="1281">
                  <c:v>0.93900259118982699</c:v>
                </c:pt>
                <c:pt idx="1282">
                  <c:v>0.98827057309156496</c:v>
                </c:pt>
                <c:pt idx="1283">
                  <c:v>1.03598345120822</c:v>
                </c:pt>
                <c:pt idx="1284">
                  <c:v>1.0728932354785501</c:v>
                </c:pt>
                <c:pt idx="1285">
                  <c:v>1.0896863307706799</c:v>
                </c:pt>
                <c:pt idx="1286">
                  <c:v>1.0770886865027001</c:v>
                </c:pt>
                <c:pt idx="1287">
                  <c:v>1.02602121068359</c:v>
                </c:pt>
                <c:pt idx="1288">
                  <c:v>0.92793420879623201</c:v>
                </c:pt>
                <c:pt idx="1289">
                  <c:v>0.87505377788762595</c:v>
                </c:pt>
                <c:pt idx="1290">
                  <c:v>0.88645563541736205</c:v>
                </c:pt>
                <c:pt idx="1291">
                  <c:v>0.96059808488359899</c:v>
                </c:pt>
                <c:pt idx="1292">
                  <c:v>1.00178112263498</c:v>
                </c:pt>
                <c:pt idx="1293">
                  <c:v>1.0156719080957799</c:v>
                </c:pt>
                <c:pt idx="1294">
                  <c:v>1.0083785395656399</c:v>
                </c:pt>
                <c:pt idx="1295">
                  <c:v>0.986176730997261</c:v>
                </c:pt>
                <c:pt idx="1296">
                  <c:v>0.95537216541500602</c:v>
                </c:pt>
                <c:pt idx="1297">
                  <c:v>0.986176730997255</c:v>
                </c:pt>
                <c:pt idx="1298">
                  <c:v>0.84782420210776499</c:v>
                </c:pt>
                <c:pt idx="1299">
                  <c:v>0.86068277546383698</c:v>
                </c:pt>
                <c:pt idx="1300">
                  <c:v>0.86553258227033303</c:v>
                </c:pt>
                <c:pt idx="1301">
                  <c:v>0.86955086112457103</c:v>
                </c:pt>
                <c:pt idx="1302">
                  <c:v>0.87237760751937099</c:v>
                </c:pt>
                <c:pt idx="1309">
                  <c:v>0.87321694951807605</c:v>
                </c:pt>
                <c:pt idx="1310">
                  <c:v>0.87321694951807205</c:v>
                </c:pt>
                <c:pt idx="1311">
                  <c:v>0.87321694951807505</c:v>
                </c:pt>
                <c:pt idx="1312">
                  <c:v>0.87313825717594995</c:v>
                </c:pt>
                <c:pt idx="1313">
                  <c:v>0.85694985996818995</c:v>
                </c:pt>
                <c:pt idx="1314">
                  <c:v>0.84178820354805595</c:v>
                </c:pt>
                <c:pt idx="1315">
                  <c:v>0.89171846004125699</c:v>
                </c:pt>
                <c:pt idx="1316">
                  <c:v>0.94389409069054697</c:v>
                </c:pt>
                <c:pt idx="1317">
                  <c:v>0.98864873172744905</c:v>
                </c:pt>
                <c:pt idx="1318">
                  <c:v>1.0162948714639199</c:v>
                </c:pt>
                <c:pt idx="1319">
                  <c:v>1.01714260290245</c:v>
                </c:pt>
                <c:pt idx="1320">
                  <c:v>0.98152370971075797</c:v>
                </c:pt>
                <c:pt idx="1321">
                  <c:v>0.89983687012189095</c:v>
                </c:pt>
                <c:pt idx="1322">
                  <c:v>0.88793472821765695</c:v>
                </c:pt>
                <c:pt idx="1323">
                  <c:v>0.89575795596973595</c:v>
                </c:pt>
                <c:pt idx="1324">
                  <c:v>0.88735578207649302</c:v>
                </c:pt>
                <c:pt idx="1325">
                  <c:v>0.89575795596973196</c:v>
                </c:pt>
                <c:pt idx="1326">
                  <c:v>0.88735578207649402</c:v>
                </c:pt>
                <c:pt idx="1327">
                  <c:v>0.89575795596973196</c:v>
                </c:pt>
                <c:pt idx="1328">
                  <c:v>0.88735578207649701</c:v>
                </c:pt>
                <c:pt idx="1329">
                  <c:v>0.89575795596973196</c:v>
                </c:pt>
                <c:pt idx="1330">
                  <c:v>0.88735578207649402</c:v>
                </c:pt>
                <c:pt idx="1331">
                  <c:v>0.89575795596973495</c:v>
                </c:pt>
                <c:pt idx="1332">
                  <c:v>0.88735578207649302</c:v>
                </c:pt>
                <c:pt idx="1333">
                  <c:v>0.94514680595825096</c:v>
                </c:pt>
                <c:pt idx="1334">
                  <c:v>0.88735578207649601</c:v>
                </c:pt>
                <c:pt idx="1335">
                  <c:v>1.2155826054679</c:v>
                </c:pt>
                <c:pt idx="1336">
                  <c:v>1.2209018564706899</c:v>
                </c:pt>
                <c:pt idx="1337">
                  <c:v>1.2218145828829401</c:v>
                </c:pt>
                <c:pt idx="1338">
                  <c:v>1.22284499996528</c:v>
                </c:pt>
                <c:pt idx="1339">
                  <c:v>1.2239660253719</c:v>
                </c:pt>
                <c:pt idx="1340">
                  <c:v>1.2251507980726899</c:v>
                </c:pt>
                <c:pt idx="1341">
                  <c:v>1.2263725037359701</c:v>
                </c:pt>
                <c:pt idx="1342">
                  <c:v>1.22760418006459</c:v>
                </c:pt>
                <c:pt idx="1343">
                  <c:v>1.2288141673465101</c:v>
                </c:pt>
                <c:pt idx="1351">
                  <c:v>1.22991207346551</c:v>
                </c:pt>
                <c:pt idx="1352">
                  <c:v>1.2301521450081201</c:v>
                </c:pt>
                <c:pt idx="1353">
                  <c:v>1.24802227392186</c:v>
                </c:pt>
                <c:pt idx="1354">
                  <c:v>1.28704323007262</c:v>
                </c:pt>
                <c:pt idx="1355">
                  <c:v>1.33753462635155</c:v>
                </c:pt>
                <c:pt idx="1356">
                  <c:v>1.3898074984136899</c:v>
                </c:pt>
                <c:pt idx="1357">
                  <c:v>1.43416215209734</c:v>
                </c:pt>
                <c:pt idx="1358">
                  <c:v>1.46089138780779</c:v>
                </c:pt>
                <c:pt idx="1359">
                  <c:v>1.4602864736069301</c:v>
                </c:pt>
                <c:pt idx="1360">
                  <c:v>1.4226457514636499</c:v>
                </c:pt>
                <c:pt idx="1361">
                  <c:v>1.33828961676755</c:v>
                </c:pt>
                <c:pt idx="1362">
                  <c:v>1.2155011626347101</c:v>
                </c:pt>
                <c:pt idx="1363">
                  <c:v>1.2072899548734</c:v>
                </c:pt>
                <c:pt idx="1364">
                  <c:v>1.215727434717</c:v>
                </c:pt>
                <c:pt idx="1365">
                  <c:v>1.2110023027299299</c:v>
                </c:pt>
                <c:pt idx="1366">
                  <c:v>1.2278031004692</c:v>
                </c:pt>
                <c:pt idx="1367">
                  <c:v>1.2432720568814299</c:v>
                </c:pt>
                <c:pt idx="1368">
                  <c:v>1.25588299757401</c:v>
                </c:pt>
                <c:pt idx="1369">
                  <c:v>1.26396985040458</c:v>
                </c:pt>
                <c:pt idx="1370">
                  <c:v>1.26539290288105</c:v>
                </c:pt>
                <c:pt idx="1371">
                  <c:v>1.258181278134</c:v>
                </c:pt>
                <c:pt idx="1372">
                  <c:v>1.26539290288105</c:v>
                </c:pt>
                <c:pt idx="1373">
                  <c:v>1.26809885136423</c:v>
                </c:pt>
                <c:pt idx="1374">
                  <c:v>1.2522354354726799</c:v>
                </c:pt>
                <c:pt idx="1375">
                  <c:v>1.2438027545388399</c:v>
                </c:pt>
                <c:pt idx="1376">
                  <c:v>1.2351911100721</c:v>
                </c:pt>
                <c:pt idx="1377">
                  <c:v>1.2303523631728901</c:v>
                </c:pt>
                <c:pt idx="1389">
                  <c:v>1.2302388066143799</c:v>
                </c:pt>
                <c:pt idx="1390">
                  <c:v>1.2302388066143799</c:v>
                </c:pt>
                <c:pt idx="1391">
                  <c:v>1.23562709252106</c:v>
                </c:pt>
                <c:pt idx="1392">
                  <c:v>1.2647493225723001</c:v>
                </c:pt>
                <c:pt idx="1393">
                  <c:v>1.31056623962852</c:v>
                </c:pt>
                <c:pt idx="1394">
                  <c:v>1.36334449098451</c:v>
                </c:pt>
                <c:pt idx="1395">
                  <c:v>1.41334162659062</c:v>
                </c:pt>
                <c:pt idx="1396">
                  <c:v>1.45080676434058</c:v>
                </c:pt>
                <c:pt idx="1397">
                  <c:v>1.46598467242738</c:v>
                </c:pt>
                <c:pt idx="1398">
                  <c:v>1.44912190809073</c:v>
                </c:pt>
                <c:pt idx="1399">
                  <c:v>1.3904762635407899</c:v>
                </c:pt>
                <c:pt idx="1400">
                  <c:v>1.28033555041894</c:v>
                </c:pt>
                <c:pt idx="1401">
                  <c:v>1.2160609433279601</c:v>
                </c:pt>
                <c:pt idx="1402">
                  <c:v>1.2682092132941201</c:v>
                </c:pt>
                <c:pt idx="1403">
                  <c:v>1.27870524969723</c:v>
                </c:pt>
                <c:pt idx="1404">
                  <c:v>1.2180604108187301</c:v>
                </c:pt>
                <c:pt idx="1405">
                  <c:v>1.2512469867902201</c:v>
                </c:pt>
                <c:pt idx="1406">
                  <c:v>1.2180604108187301</c:v>
                </c:pt>
                <c:pt idx="1407">
                  <c:v>1.2512469867902301</c:v>
                </c:pt>
                <c:pt idx="1408">
                  <c:v>1.2180604108187201</c:v>
                </c:pt>
                <c:pt idx="1409">
                  <c:v>1.27870524969724</c:v>
                </c:pt>
                <c:pt idx="1410">
                  <c:v>1.19721741074076</c:v>
                </c:pt>
                <c:pt idx="1411">
                  <c:v>1.1725540335772699</c:v>
                </c:pt>
                <c:pt idx="1412">
                  <c:v>1.15525574829181</c:v>
                </c:pt>
                <c:pt idx="1413">
                  <c:v>1.1465590551748901</c:v>
                </c:pt>
                <c:pt idx="1414">
                  <c:v>1.14668729672488</c:v>
                </c:pt>
                <c:pt idx="1415">
                  <c:v>1.15370351123943</c:v>
                </c:pt>
                <c:pt idx="1416">
                  <c:v>1.16880733656701</c:v>
                </c:pt>
                <c:pt idx="1417">
                  <c:v>1.1858948856942799</c:v>
                </c:pt>
                <c:pt idx="1418">
                  <c:v>1.19816985798135</c:v>
                </c:pt>
                <c:pt idx="1423">
                  <c:v>1.2003960106938201</c:v>
                </c:pt>
                <c:pt idx="1424">
                  <c:v>1.2003960106938201</c:v>
                </c:pt>
                <c:pt idx="1425">
                  <c:v>1.2003960106938201</c:v>
                </c:pt>
                <c:pt idx="1426">
                  <c:v>1.20939376844498</c:v>
                </c:pt>
                <c:pt idx="1427">
                  <c:v>1.2405809163368</c:v>
                </c:pt>
                <c:pt idx="1428">
                  <c:v>1.28542290521377</c:v>
                </c:pt>
                <c:pt idx="1429">
                  <c:v>1.3348387695959001</c:v>
                </c:pt>
                <c:pt idx="1430">
                  <c:v>1.37974025366452</c:v>
                </c:pt>
                <c:pt idx="1431">
                  <c:v>1.41103293041633</c:v>
                </c:pt>
                <c:pt idx="1432">
                  <c:v>1.4196197217395099</c:v>
                </c:pt>
                <c:pt idx="1433">
                  <c:v>1.3964061441169899</c:v>
                </c:pt>
                <c:pt idx="1434">
                  <c:v>1.3323087307928001</c:v>
                </c:pt>
                <c:pt idx="1435">
                  <c:v>1.21827241927846</c:v>
                </c:pt>
                <c:pt idx="1436">
                  <c:v>1.1895506097737401</c:v>
                </c:pt>
                <c:pt idx="1437">
                  <c:v>1.2122706397427501</c:v>
                </c:pt>
                <c:pt idx="1438">
                  <c:v>1.20762881973393</c:v>
                </c:pt>
                <c:pt idx="1439">
                  <c:v>1.22711774791795</c:v>
                </c:pt>
                <c:pt idx="1440">
                  <c:v>1.20762881973393</c:v>
                </c:pt>
                <c:pt idx="1441">
                  <c:v>1.22711774791795</c:v>
                </c:pt>
                <c:pt idx="1442">
                  <c:v>1.20762881973393</c:v>
                </c:pt>
                <c:pt idx="1443">
                  <c:v>1.22711774791795</c:v>
                </c:pt>
                <c:pt idx="1444">
                  <c:v>1.18782076039132</c:v>
                </c:pt>
                <c:pt idx="1445">
                  <c:v>1.3935282718326201</c:v>
                </c:pt>
                <c:pt idx="1446">
                  <c:v>1.3940333945378001</c:v>
                </c:pt>
                <c:pt idx="1447">
                  <c:v>1.3942911192411001</c:v>
                </c:pt>
                <c:pt idx="1448">
                  <c:v>1.3946108385565199</c:v>
                </c:pt>
                <c:pt idx="1449">
                  <c:v>1.3949797007742899</c:v>
                </c:pt>
                <c:pt idx="1450">
                  <c:v>1.3953848808132601</c:v>
                </c:pt>
                <c:pt idx="1451">
                  <c:v>1.3958135635151201</c:v>
                </c:pt>
                <c:pt idx="1452">
                  <c:v>1.3962529326065001</c:v>
                </c:pt>
                <c:pt idx="1453">
                  <c:v>1.39668936131582</c:v>
                </c:pt>
                <c:pt idx="1454">
                  <c:v>1.39710963455388</c:v>
                </c:pt>
                <c:pt idx="1462">
                  <c:v>1.3972834352852599</c:v>
                </c:pt>
                <c:pt idx="1463">
                  <c:v>1.3972834352852599</c:v>
                </c:pt>
                <c:pt idx="1464">
                  <c:v>1.3992790140915701</c:v>
                </c:pt>
                <c:pt idx="1465">
                  <c:v>1.4101904400906899</c:v>
                </c:pt>
                <c:pt idx="1466">
                  <c:v>1.42739816711829</c:v>
                </c:pt>
                <c:pt idx="1467">
                  <c:v>1.4472535645181701</c:v>
                </c:pt>
                <c:pt idx="1468">
                  <c:v>1.4661033114239399</c:v>
                </c:pt>
                <c:pt idx="1469">
                  <c:v>1.48028905126021</c:v>
                </c:pt>
                <c:pt idx="1470">
                  <c:v>1.48614941423807</c:v>
                </c:pt>
                <c:pt idx="1471">
                  <c:v>1.4800239949195699</c:v>
                </c:pt>
                <c:pt idx="1472">
                  <c:v>1.4582595450140901</c:v>
                </c:pt>
                <c:pt idx="1473">
                  <c:v>1.41721984551645</c:v>
                </c:pt>
                <c:pt idx="1474">
                  <c:v>1.3936372684523</c:v>
                </c:pt>
                <c:pt idx="1475">
                  <c:v>1.39093751121968</c:v>
                </c:pt>
                <c:pt idx="1476">
                  <c:v>1.39161075957668</c:v>
                </c:pt>
                <c:pt idx="1477">
                  <c:v>1.39093751121968</c:v>
                </c:pt>
                <c:pt idx="1478">
                  <c:v>1.39161075957668</c:v>
                </c:pt>
                <c:pt idx="1479">
                  <c:v>1.39093751121967</c:v>
                </c:pt>
                <c:pt idx="1480">
                  <c:v>1.39161075957669</c:v>
                </c:pt>
                <c:pt idx="1481">
                  <c:v>1.39093751121968</c:v>
                </c:pt>
                <c:pt idx="1482">
                  <c:v>1.3936372684523</c:v>
                </c:pt>
                <c:pt idx="1483">
                  <c:v>1.50905974410437</c:v>
                </c:pt>
                <c:pt idx="1484">
                  <c:v>1.50820222307262</c:v>
                </c:pt>
                <c:pt idx="1485">
                  <c:v>1.5083153931600899</c:v>
                </c:pt>
                <c:pt idx="1486">
                  <c:v>1.5085379770208001</c:v>
                </c:pt>
                <c:pt idx="1487">
                  <c:v>1.50884738978816</c:v>
                </c:pt>
                <c:pt idx="1488">
                  <c:v>1.5092210695986901</c:v>
                </c:pt>
                <c:pt idx="1489">
                  <c:v>1.50963646855841</c:v>
                </c:pt>
                <c:pt idx="1490">
                  <c:v>1.51007104663009</c:v>
                </c:pt>
                <c:pt idx="1491">
                  <c:v>1.5105016676062499</c:v>
                </c:pt>
                <c:pt idx="1492">
                  <c:v>1.51090442868576</c:v>
                </c:pt>
                <c:pt idx="1500">
                  <c:v>1.5111354548201801</c:v>
                </c:pt>
                <c:pt idx="1501">
                  <c:v>1.5111354548201801</c:v>
                </c:pt>
                <c:pt idx="1502">
                  <c:v>1.5138793986827299</c:v>
                </c:pt>
                <c:pt idx="1503">
                  <c:v>1.52437592097179</c:v>
                </c:pt>
                <c:pt idx="1504">
                  <c:v>1.5398288342702</c:v>
                </c:pt>
                <c:pt idx="1505">
                  <c:v>1.5571213136208399</c:v>
                </c:pt>
                <c:pt idx="1506">
                  <c:v>1.5730902788458001</c:v>
                </c:pt>
                <c:pt idx="1507">
                  <c:v>1.58452759340261</c:v>
                </c:pt>
                <c:pt idx="1508">
                  <c:v>1.58820319730967</c:v>
                </c:pt>
                <c:pt idx="1509">
                  <c:v>1.5809077688182001</c:v>
                </c:pt>
                <c:pt idx="1510">
                  <c:v>1.55951801558602</c:v>
                </c:pt>
                <c:pt idx="1511">
                  <c:v>1.52109735390042</c:v>
                </c:pt>
                <c:pt idx="1512">
                  <c:v>1.5093979263406601</c:v>
                </c:pt>
                <c:pt idx="1513">
                  <c:v>1.52109735390043</c:v>
                </c:pt>
                <c:pt idx="1514">
                  <c:v>1.55951801558601</c:v>
                </c:pt>
                <c:pt idx="1515">
                  <c:v>1.58090776881821</c:v>
                </c:pt>
                <c:pt idx="1516">
                  <c:v>1.58820319730967</c:v>
                </c:pt>
                <c:pt idx="1517">
                  <c:v>1.5845275934026</c:v>
                </c:pt>
                <c:pt idx="1518">
                  <c:v>1.5730902788458001</c:v>
                </c:pt>
                <c:pt idx="1519">
                  <c:v>1.5571213136208399</c:v>
                </c:pt>
                <c:pt idx="1520">
                  <c:v>1.5730902788458001</c:v>
                </c:pt>
                <c:pt idx="1521">
                  <c:v>1.50014801221292</c:v>
                </c:pt>
                <c:pt idx="1522">
                  <c:v>1.5025912822570899</c:v>
                </c:pt>
                <c:pt idx="1523">
                  <c:v>1.50491432974207</c:v>
                </c:pt>
                <c:pt idx="1524">
                  <c:v>1.50888622375999</c:v>
                </c:pt>
                <c:pt idx="1525">
                  <c:v>1.5123161498906901</c:v>
                </c:pt>
                <c:pt idx="1529">
                  <c:v>1.5132143299512499</c:v>
                </c:pt>
                <c:pt idx="1530">
                  <c:v>1.5132143299512499</c:v>
                </c:pt>
                <c:pt idx="1531">
                  <c:v>1.5120280984022301</c:v>
                </c:pt>
                <c:pt idx="1532">
                  <c:v>1.50717980600068</c:v>
                </c:pt>
                <c:pt idx="1533">
                  <c:v>1.5014644990660599</c:v>
                </c:pt>
                <c:pt idx="1534">
                  <c:v>1.4980227237130901</c:v>
                </c:pt>
                <c:pt idx="1535">
                  <c:v>1.4999729226071501</c:v>
                </c:pt>
                <c:pt idx="1536">
                  <c:v>1.51355200589119</c:v>
                </c:pt>
                <c:pt idx="1537">
                  <c:v>1.5340075473918899</c:v>
                </c:pt>
                <c:pt idx="1538">
                  <c:v>1.55026571820607</c:v>
                </c:pt>
                <c:pt idx="1539">
                  <c:v>1.55108330091808</c:v>
                </c:pt>
                <c:pt idx="1540">
                  <c:v>1.52528566143126</c:v>
                </c:pt>
                <c:pt idx="1541">
                  <c:v>1.5129461991815001</c:v>
                </c:pt>
                <c:pt idx="1542">
                  <c:v>1.50623922106528</c:v>
                </c:pt>
                <c:pt idx="1543">
                  <c:v>1.4975965642795701</c:v>
                </c:pt>
                <c:pt idx="1544">
                  <c:v>1.4934072448209399</c:v>
                </c:pt>
                <c:pt idx="1545">
                  <c:v>1.4922322521677001</c:v>
                </c:pt>
                <c:pt idx="1546">
                  <c:v>1.4932183825955501</c:v>
                </c:pt>
                <c:pt idx="1547">
                  <c:v>1.49581915337612</c:v>
                </c:pt>
                <c:pt idx="1548">
                  <c:v>1.49957531095932</c:v>
                </c:pt>
                <c:pt idx="1549">
                  <c:v>1.49581915337611</c:v>
                </c:pt>
                <c:pt idx="1550">
                  <c:v>1.4709973231001801</c:v>
                </c:pt>
                <c:pt idx="1551">
                  <c:v>1.4812610013693699</c:v>
                </c:pt>
                <c:pt idx="1552">
                  <c:v>1.4854474091804</c:v>
                </c:pt>
                <c:pt idx="1553">
                  <c:v>1.4893803098728</c:v>
                </c:pt>
                <c:pt idx="1554">
                  <c:v>1.4922305894196199</c:v>
                </c:pt>
                <c:pt idx="1566">
                  <c:v>1.49312090418327</c:v>
                </c:pt>
                <c:pt idx="1567">
                  <c:v>1.49312090418328</c:v>
                </c:pt>
                <c:pt idx="1568">
                  <c:v>1.4930901187803101</c:v>
                </c:pt>
                <c:pt idx="1569">
                  <c:v>1.49029138765548</c:v>
                </c:pt>
                <c:pt idx="1570">
                  <c:v>1.4851070270208999</c:v>
                </c:pt>
                <c:pt idx="1571">
                  <c:v>1.4805855565933299</c:v>
                </c:pt>
                <c:pt idx="1572">
                  <c:v>1.47978126485518</c:v>
                </c:pt>
                <c:pt idx="1573">
                  <c:v>1.48683621269543</c:v>
                </c:pt>
                <c:pt idx="1574">
                  <c:v>1.5053485580721999</c:v>
                </c:pt>
                <c:pt idx="1575">
                  <c:v>1.52540723718339</c:v>
                </c:pt>
                <c:pt idx="1576">
                  <c:v>1.5356895295409601</c:v>
                </c:pt>
                <c:pt idx="1577">
                  <c:v>1.5248451946225401</c:v>
                </c:pt>
                <c:pt idx="1578">
                  <c:v>1.49055680249199</c:v>
                </c:pt>
                <c:pt idx="1579">
                  <c:v>1.4771889597147501</c:v>
                </c:pt>
                <c:pt idx="1580">
                  <c:v>1.4611269026892</c:v>
                </c:pt>
                <c:pt idx="1581">
                  <c:v>1.45331732211327</c:v>
                </c:pt>
                <c:pt idx="1582">
                  <c:v>1.4520823649487899</c:v>
                </c:pt>
                <c:pt idx="1583">
                  <c:v>1.45580117513239</c:v>
                </c:pt>
                <c:pt idx="1584">
                  <c:v>1.4628774429520199</c:v>
                </c:pt>
                <c:pt idx="1585">
                  <c:v>1.47171501070399</c:v>
                </c:pt>
                <c:pt idx="1586">
                  <c:v>1.4628774429520299</c:v>
                </c:pt>
                <c:pt idx="1587">
                  <c:v>1.49126150165296</c:v>
                </c:pt>
                <c:pt idx="1588">
                  <c:v>1.4886602004509499</c:v>
                </c:pt>
                <c:pt idx="1589">
                  <c:v>1.48690245638936</c:v>
                </c:pt>
                <c:pt idx="1590">
                  <c:v>1.48450781016914</c:v>
                </c:pt>
                <c:pt idx="1591">
                  <c:v>1.4826900815814701</c:v>
                </c:pt>
                <c:pt idx="1604">
                  <c:v>1.48238104226537</c:v>
                </c:pt>
                <c:pt idx="1605">
                  <c:v>1.48238104226537</c:v>
                </c:pt>
                <c:pt idx="1606">
                  <c:v>1.4819634671717601</c:v>
                </c:pt>
                <c:pt idx="1607">
                  <c:v>1.47870415180294</c:v>
                </c:pt>
                <c:pt idx="1608">
                  <c:v>1.47442312083333</c:v>
                </c:pt>
                <c:pt idx="1609">
                  <c:v>1.47181085338902</c:v>
                </c:pt>
                <c:pt idx="1610">
                  <c:v>1.4735653451575501</c:v>
                </c:pt>
                <c:pt idx="1611">
                  <c:v>1.48479638172675</c:v>
                </c:pt>
                <c:pt idx="1612">
                  <c:v>1.50460994126887</c:v>
                </c:pt>
                <c:pt idx="1613">
                  <c:v>1.52191815125104</c:v>
                </c:pt>
                <c:pt idx="1614">
                  <c:v>1.5254771206009501</c:v>
                </c:pt>
                <c:pt idx="1615">
                  <c:v>1.5040858276375</c:v>
                </c:pt>
                <c:pt idx="1616">
                  <c:v>1.4804621676116201</c:v>
                </c:pt>
                <c:pt idx="1617">
                  <c:v>1.8834921362250701</c:v>
                </c:pt>
                <c:pt idx="1618">
                  <c:v>1.4804621676116201</c:v>
                </c:pt>
                <c:pt idx="1619">
                  <c:v>1.8834921362250701</c:v>
                </c:pt>
                <c:pt idx="1620">
                  <c:v>1.4804621676116201</c:v>
                </c:pt>
                <c:pt idx="1621">
                  <c:v>1.8834921362250701</c:v>
                </c:pt>
                <c:pt idx="1622">
                  <c:v>1.4804621676116101</c:v>
                </c:pt>
                <c:pt idx="1623">
                  <c:v>1.8834921362250701</c:v>
                </c:pt>
                <c:pt idx="1624">
                  <c:v>1.4804621676116201</c:v>
                </c:pt>
                <c:pt idx="1625">
                  <c:v>1.8834921362250701</c:v>
                </c:pt>
                <c:pt idx="1626">
                  <c:v>1.4804621676116201</c:v>
                </c:pt>
                <c:pt idx="1627">
                  <c:v>1.8834921362250701</c:v>
                </c:pt>
                <c:pt idx="1628">
                  <c:v>1.4804621676116201</c:v>
                </c:pt>
                <c:pt idx="1629">
                  <c:v>1.8834921362250701</c:v>
                </c:pt>
                <c:pt idx="1630">
                  <c:v>2.35685850207352</c:v>
                </c:pt>
                <c:pt idx="1631">
                  <c:v>1.0893107228514201</c:v>
                </c:pt>
                <c:pt idx="1632">
                  <c:v>1.1225733435673499</c:v>
                </c:pt>
                <c:pt idx="1633">
                  <c:v>1.1769802558100999</c:v>
                </c:pt>
                <c:pt idx="1634">
                  <c:v>1.17643191761058</c:v>
                </c:pt>
                <c:pt idx="1635">
                  <c:v>1.17699537789908</c:v>
                </c:pt>
                <c:pt idx="1636">
                  <c:v>1.1777206174849599</c:v>
                </c:pt>
                <c:pt idx="1637">
                  <c:v>1.1785723324456101</c:v>
                </c:pt>
                <c:pt idx="1638">
                  <c:v>1.1795155397664701</c:v>
                </c:pt>
                <c:pt idx="1639">
                  <c:v>1.1805153907268799</c:v>
                </c:pt>
                <c:pt idx="1640">
                  <c:v>1.1815370497747</c:v>
                </c:pt>
                <c:pt idx="1641">
                  <c:v>1.1825415298300399</c:v>
                </c:pt>
                <c:pt idx="1642">
                  <c:v>1.1834938523465</c:v>
                </c:pt>
                <c:pt idx="1650">
                  <c:v>1.18379340094852</c:v>
                </c:pt>
                <c:pt idx="1651">
                  <c:v>1.18379340094852</c:v>
                </c:pt>
                <c:pt idx="1652">
                  <c:v>1.1838127131416301</c:v>
                </c:pt>
                <c:pt idx="1653">
                  <c:v>1.1841953063180699</c:v>
                </c:pt>
                <c:pt idx="1654">
                  <c:v>1.1870324002683299</c:v>
                </c:pt>
                <c:pt idx="1655">
                  <c:v>1.1947611430339</c:v>
                </c:pt>
                <c:pt idx="1656">
                  <c:v>1.20984670450093</c:v>
                </c:pt>
                <c:pt idx="1657">
                  <c:v>1.2401438341362601</c:v>
                </c:pt>
                <c:pt idx="1658">
                  <c:v>1.2820971399983701</c:v>
                </c:pt>
                <c:pt idx="1659">
                  <c:v>1.31189186368071</c:v>
                </c:pt>
                <c:pt idx="1660">
                  <c:v>1.3055215933476101</c:v>
                </c:pt>
                <c:pt idx="1661">
                  <c:v>1.2391378697414499</c:v>
                </c:pt>
                <c:pt idx="1662">
                  <c:v>1.17519269947912</c:v>
                </c:pt>
                <c:pt idx="1663">
                  <c:v>1.1640636928382999</c:v>
                </c:pt>
                <c:pt idx="1664">
                  <c:v>1.16374197587727</c:v>
                </c:pt>
                <c:pt idx="1665">
                  <c:v>1.1640636928382999</c:v>
                </c:pt>
                <c:pt idx="1666">
                  <c:v>1.16374197587728</c:v>
                </c:pt>
                <c:pt idx="1667">
                  <c:v>1.1640636928382999</c:v>
                </c:pt>
                <c:pt idx="1668">
                  <c:v>1.16374197587728</c:v>
                </c:pt>
                <c:pt idx="1669">
                  <c:v>1.1640636928382999</c:v>
                </c:pt>
                <c:pt idx="1670">
                  <c:v>1.17519269947912</c:v>
                </c:pt>
                <c:pt idx="1671">
                  <c:v>1.28756723429391</c:v>
                </c:pt>
                <c:pt idx="1672">
                  <c:v>1.2862769364000799</c:v>
                </c:pt>
                <c:pt idx="1673">
                  <c:v>1.2861004326915499</c:v>
                </c:pt>
                <c:pt idx="1674">
                  <c:v>1.28597221605895</c:v>
                </c:pt>
                <c:pt idx="1675">
                  <c:v>1.28588144188414</c:v>
                </c:pt>
                <c:pt idx="1676">
                  <c:v>1.28581726720157</c:v>
                </c:pt>
                <c:pt idx="1677">
                  <c:v>1.28576884641315</c:v>
                </c:pt>
                <c:pt idx="1678">
                  <c:v>1.2857253283411301</c:v>
                </c:pt>
                <c:pt idx="1679">
                  <c:v>1.2856760514282799</c:v>
                </c:pt>
                <c:pt idx="1680">
                  <c:v>1.28560982442448</c:v>
                </c:pt>
                <c:pt idx="1688">
                  <c:v>1.2855624771337799</c:v>
                </c:pt>
                <c:pt idx="1689">
                  <c:v>1.2855624771337699</c:v>
                </c:pt>
                <c:pt idx="1690">
                  <c:v>1.2858908641212401</c:v>
                </c:pt>
                <c:pt idx="1691">
                  <c:v>1.28716544081943</c:v>
                </c:pt>
                <c:pt idx="1692">
                  <c:v>1.2887110362243801</c:v>
                </c:pt>
                <c:pt idx="1693">
                  <c:v>1.2897697096905101</c:v>
                </c:pt>
                <c:pt idx="1694">
                  <c:v>1.2895740859520299</c:v>
                </c:pt>
                <c:pt idx="1695">
                  <c:v>1.2853936158408299</c:v>
                </c:pt>
                <c:pt idx="1696">
                  <c:v>1.2779422364528601</c:v>
                </c:pt>
                <c:pt idx="1697">
                  <c:v>1.2716966823954501</c:v>
                </c:pt>
                <c:pt idx="1698">
                  <c:v>1.27100282352325</c:v>
                </c:pt>
                <c:pt idx="1699">
                  <c:v>1.2802629982973399</c:v>
                </c:pt>
                <c:pt idx="1700">
                  <c:v>1.2873631931621501</c:v>
                </c:pt>
                <c:pt idx="1701">
                  <c:v>1.2868115854831399</c:v>
                </c:pt>
                <c:pt idx="1702">
                  <c:v>1.2925071275156399</c:v>
                </c:pt>
                <c:pt idx="1703">
                  <c:v>1.29760295862244</c:v>
                </c:pt>
                <c:pt idx="1704">
                  <c:v>1.29843921340508</c:v>
                </c:pt>
                <c:pt idx="1705">
                  <c:v>1.2865561410786299</c:v>
                </c:pt>
                <c:pt idx="1706">
                  <c:v>1.28438414226086</c:v>
                </c:pt>
                <c:pt idx="1707">
                  <c:v>1.2843566550393299</c:v>
                </c:pt>
                <c:pt idx="1708">
                  <c:v>1.28642346723047</c:v>
                </c:pt>
                <c:pt idx="1709">
                  <c:v>1.4063666656881699</c:v>
                </c:pt>
                <c:pt idx="1710">
                  <c:v>1.3152619544039701</c:v>
                </c:pt>
                <c:pt idx="1711">
                  <c:v>1.29895450448432</c:v>
                </c:pt>
                <c:pt idx="1712">
                  <c:v>1.2993385962725299</c:v>
                </c:pt>
                <c:pt idx="1713">
                  <c:v>1.29936022134217</c:v>
                </c:pt>
                <c:pt idx="1714">
                  <c:v>1.29925740062684</c:v>
                </c:pt>
                <c:pt idx="1727">
                  <c:v>1.29926114050453</c:v>
                </c:pt>
                <c:pt idx="1728">
                  <c:v>1.29926114050453</c:v>
                </c:pt>
                <c:pt idx="1729">
                  <c:v>1.2998206408181101</c:v>
                </c:pt>
                <c:pt idx="1730">
                  <c:v>1.3012372375960799</c:v>
                </c:pt>
                <c:pt idx="1731">
                  <c:v>1.30275695164542</c:v>
                </c:pt>
                <c:pt idx="1732">
                  <c:v>1.30361146832779</c:v>
                </c:pt>
                <c:pt idx="1733">
                  <c:v>1.3159262441928199</c:v>
                </c:pt>
                <c:pt idx="1734">
                  <c:v>1.3313508390737601</c:v>
                </c:pt>
                <c:pt idx="1735">
                  <c:v>1.3426589373584099</c:v>
                </c:pt>
                <c:pt idx="1736">
                  <c:v>1.33858388243976</c:v>
                </c:pt>
                <c:pt idx="1737">
                  <c:v>1.3078873818361301</c:v>
                </c:pt>
                <c:pt idx="1738">
                  <c:v>1.2979163752576599</c:v>
                </c:pt>
                <c:pt idx="1739">
                  <c:v>1.3010727143501299</c:v>
                </c:pt>
                <c:pt idx="1740">
                  <c:v>1.56060337648831</c:v>
                </c:pt>
                <c:pt idx="1741">
                  <c:v>1.3010727143501299</c:v>
                </c:pt>
                <c:pt idx="1742">
                  <c:v>1.56060337648831</c:v>
                </c:pt>
                <c:pt idx="1743">
                  <c:v>1.3010727143501399</c:v>
                </c:pt>
                <c:pt idx="1744">
                  <c:v>1.56060337648832</c:v>
                </c:pt>
                <c:pt idx="1745">
                  <c:v>1.3010727143501299</c:v>
                </c:pt>
                <c:pt idx="1746">
                  <c:v>1.56060337648832</c:v>
                </c:pt>
                <c:pt idx="1747">
                  <c:v>1.3010727143501399</c:v>
                </c:pt>
                <c:pt idx="1748">
                  <c:v>1.56060337648831</c:v>
                </c:pt>
                <c:pt idx="1749">
                  <c:v>1.3010727143501299</c:v>
                </c:pt>
                <c:pt idx="1750">
                  <c:v>1.56060337648831</c:v>
                </c:pt>
                <c:pt idx="1751">
                  <c:v>1.3010727143501299</c:v>
                </c:pt>
                <c:pt idx="1752">
                  <c:v>1.56060337648831</c:v>
                </c:pt>
                <c:pt idx="1753">
                  <c:v>2.0561603592448399</c:v>
                </c:pt>
                <c:pt idx="1754">
                  <c:v>1.5029992077138901</c:v>
                </c:pt>
                <c:pt idx="1755">
                  <c:v>1.22343579703784</c:v>
                </c:pt>
                <c:pt idx="1756">
                  <c:v>1.1934138585945899</c:v>
                </c:pt>
                <c:pt idx="1757">
                  <c:v>1.1914357520993</c:v>
                </c:pt>
                <c:pt idx="1758">
                  <c:v>1.19081947872936</c:v>
                </c:pt>
                <c:pt idx="1759">
                  <c:v>1.1900569146808799</c:v>
                </c:pt>
                <c:pt idx="1760">
                  <c:v>1.1891800750871899</c:v>
                </c:pt>
                <c:pt idx="1761">
                  <c:v>1.1882223755133801</c:v>
                </c:pt>
                <c:pt idx="1762">
                  <c:v>1.1872174798209001</c:v>
                </c:pt>
                <c:pt idx="1763">
                  <c:v>1.1861985684274701</c:v>
                </c:pt>
                <c:pt idx="1764">
                  <c:v>1.18521096526336</c:v>
                </c:pt>
                <c:pt idx="1765">
                  <c:v>1.18427818375368</c:v>
                </c:pt>
                <c:pt idx="1772">
                  <c:v>1.1841556068118799</c:v>
                </c:pt>
                <c:pt idx="1773">
                  <c:v>1.18495950042278</c:v>
                </c:pt>
                <c:pt idx="1774">
                  <c:v>1.19884471347966</c:v>
                </c:pt>
                <c:pt idx="1775">
                  <c:v>1.2239069107470899</c:v>
                </c:pt>
                <c:pt idx="1776">
                  <c:v>1.2522269148130301</c:v>
                </c:pt>
                <c:pt idx="1777">
                  <c:v>1.2759250846841299</c:v>
                </c:pt>
                <c:pt idx="1778">
                  <c:v>1.2909205076199901</c:v>
                </c:pt>
                <c:pt idx="1779">
                  <c:v>1.3059383923947001</c:v>
                </c:pt>
                <c:pt idx="1780">
                  <c:v>1.31218045571536</c:v>
                </c:pt>
                <c:pt idx="1781">
                  <c:v>1.29844566753085</c:v>
                </c:pt>
                <c:pt idx="1782">
                  <c:v>1.25356153946357</c:v>
                </c:pt>
                <c:pt idx="1783">
                  <c:v>1.1992361535660401</c:v>
                </c:pt>
                <c:pt idx="1784">
                  <c:v>1.23425635612355</c:v>
                </c:pt>
                <c:pt idx="1785">
                  <c:v>1.2100593427144299</c:v>
                </c:pt>
                <c:pt idx="1786">
                  <c:v>1.23425635612355</c:v>
                </c:pt>
                <c:pt idx="1787">
                  <c:v>1.2100593427144299</c:v>
                </c:pt>
                <c:pt idx="1788">
                  <c:v>1.23425635612355</c:v>
                </c:pt>
                <c:pt idx="1789">
                  <c:v>1.2100593427144299</c:v>
                </c:pt>
                <c:pt idx="1790">
                  <c:v>1.23425635612355</c:v>
                </c:pt>
                <c:pt idx="1791">
                  <c:v>1.1992361535660301</c:v>
                </c:pt>
                <c:pt idx="1792">
                  <c:v>1.29778750267959</c:v>
                </c:pt>
                <c:pt idx="1793">
                  <c:v>1.2901260536688099</c:v>
                </c:pt>
                <c:pt idx="1794">
                  <c:v>1.2895576943423599</c:v>
                </c:pt>
                <c:pt idx="1795">
                  <c:v>1.2888304739613401</c:v>
                </c:pt>
                <c:pt idx="1796">
                  <c:v>1.2879772579298401</c:v>
                </c:pt>
                <c:pt idx="1797">
                  <c:v>1.2870325001477601</c:v>
                </c:pt>
                <c:pt idx="1798">
                  <c:v>1.2860310929505401</c:v>
                </c:pt>
                <c:pt idx="1799">
                  <c:v>1.28500760496013</c:v>
                </c:pt>
                <c:pt idx="1800">
                  <c:v>1.28400334561633</c:v>
                </c:pt>
                <c:pt idx="1801">
                  <c:v>1.2830507393058099</c:v>
                </c:pt>
                <c:pt idx="1809">
                  <c:v>1.28272243748689</c:v>
                </c:pt>
                <c:pt idx="1810">
                  <c:v>1.28272243748689</c:v>
                </c:pt>
                <c:pt idx="1811">
                  <c:v>1.2851157607213399</c:v>
                </c:pt>
                <c:pt idx="1812">
                  <c:v>1.3019924971918899</c:v>
                </c:pt>
                <c:pt idx="1813">
                  <c:v>1.3283811712712501</c:v>
                </c:pt>
                <c:pt idx="1814">
                  <c:v>1.3563728884469</c:v>
                </c:pt>
                <c:pt idx="1815">
                  <c:v>1.3780966667569901</c:v>
                </c:pt>
                <c:pt idx="1816">
                  <c:v>1.3927603566417499</c:v>
                </c:pt>
                <c:pt idx="1817">
                  <c:v>1.40686887184021</c:v>
                </c:pt>
                <c:pt idx="1818">
                  <c:v>1.4098566127674701</c:v>
                </c:pt>
                <c:pt idx="1819">
                  <c:v>1.3905283356587199</c:v>
                </c:pt>
                <c:pt idx="1820">
                  <c:v>1.3377175827554999</c:v>
                </c:pt>
                <c:pt idx="1821">
                  <c:v>1.29927327347066</c:v>
                </c:pt>
                <c:pt idx="1822">
                  <c:v>1.2448937580677799</c:v>
                </c:pt>
                <c:pt idx="1823">
                  <c:v>1.2310862332066399</c:v>
                </c:pt>
                <c:pt idx="1824">
                  <c:v>1.2238245859839101</c:v>
                </c:pt>
                <c:pt idx="1825">
                  <c:v>1.20111716504705</c:v>
                </c:pt>
                <c:pt idx="1826">
                  <c:v>1.18043007323792</c:v>
                </c:pt>
                <c:pt idx="1827">
                  <c:v>1.2210797965812501</c:v>
                </c:pt>
                <c:pt idx="1828">
                  <c:v>1.18240044453172</c:v>
                </c:pt>
                <c:pt idx="1829">
                  <c:v>1.2000027388226799</c:v>
                </c:pt>
                <c:pt idx="1830">
                  <c:v>1.20151673695576</c:v>
                </c:pt>
                <c:pt idx="1831">
                  <c:v>1.1844493460718999</c:v>
                </c:pt>
                <c:pt idx="1832">
                  <c:v>1.1908813267817899</c:v>
                </c:pt>
                <c:pt idx="1833">
                  <c:v>1.2077212726655699</c:v>
                </c:pt>
                <c:pt idx="1834">
                  <c:v>1.2199031499423501</c:v>
                </c:pt>
                <c:pt idx="1835">
                  <c:v>1.22781598328412</c:v>
                </c:pt>
                <c:pt idx="1836">
                  <c:v>1.23194328091941</c:v>
                </c:pt>
                <c:pt idx="1843">
                  <c:v>1.2328386067571999</c:v>
                </c:pt>
                <c:pt idx="1844">
                  <c:v>1.2328386067571999</c:v>
                </c:pt>
                <c:pt idx="1845">
                  <c:v>1.2328386067571999</c:v>
                </c:pt>
                <c:pt idx="1846">
                  <c:v>1.23284761184702</c:v>
                </c:pt>
                <c:pt idx="1847">
                  <c:v>1.24268680226544</c:v>
                </c:pt>
                <c:pt idx="1848">
                  <c:v>1.26568132951997</c:v>
                </c:pt>
                <c:pt idx="1849">
                  <c:v>1.2939089447386201</c:v>
                </c:pt>
                <c:pt idx="1850">
                  <c:v>1.31948495101304</c:v>
                </c:pt>
                <c:pt idx="1851">
                  <c:v>1.33572355646233</c:v>
                </c:pt>
                <c:pt idx="1852">
                  <c:v>1.35118186677607</c:v>
                </c:pt>
                <c:pt idx="1853">
                  <c:v>1.3606740049672901</c:v>
                </c:pt>
                <c:pt idx="1854">
                  <c:v>1.35299295023503</c:v>
                </c:pt>
                <c:pt idx="1855">
                  <c:v>1.3169608762018501</c:v>
                </c:pt>
                <c:pt idx="1856">
                  <c:v>1.24590294180338</c:v>
                </c:pt>
                <c:pt idx="1857">
                  <c:v>1.2857886837261101</c:v>
                </c:pt>
                <c:pt idx="1858">
                  <c:v>1.24468317031406</c:v>
                </c:pt>
                <c:pt idx="1859">
                  <c:v>1.2857886837261101</c:v>
                </c:pt>
                <c:pt idx="1860">
                  <c:v>1.24468317031406</c:v>
                </c:pt>
                <c:pt idx="1861">
                  <c:v>1.2857886837261101</c:v>
                </c:pt>
                <c:pt idx="1862">
                  <c:v>1.24468317031406</c:v>
                </c:pt>
                <c:pt idx="1863">
                  <c:v>1.2857886837261101</c:v>
                </c:pt>
                <c:pt idx="1864">
                  <c:v>1.24468317031406</c:v>
                </c:pt>
                <c:pt idx="1865">
                  <c:v>1.2857886837261101</c:v>
                </c:pt>
                <c:pt idx="1866">
                  <c:v>1.24468317031406</c:v>
                </c:pt>
                <c:pt idx="1867">
                  <c:v>1.2857886837261201</c:v>
                </c:pt>
                <c:pt idx="1868">
                  <c:v>1.24468317031406</c:v>
                </c:pt>
                <c:pt idx="1869">
                  <c:v>1.2857886837261201</c:v>
                </c:pt>
                <c:pt idx="1870">
                  <c:v>1.24590294180339</c:v>
                </c:pt>
                <c:pt idx="1871">
                  <c:v>1.59804036680925</c:v>
                </c:pt>
                <c:pt idx="1872">
                  <c:v>1.5926812018412899</c:v>
                </c:pt>
                <c:pt idx="1873">
                  <c:v>1.5917891440369401</c:v>
                </c:pt>
                <c:pt idx="1874">
                  <c:v>1.59090330483538</c:v>
                </c:pt>
                <c:pt idx="1875">
                  <c:v>1.59002036553758</c:v>
                </c:pt>
                <c:pt idx="1876">
                  <c:v>1.5891371872507301</c:v>
                </c:pt>
                <c:pt idx="1877">
                  <c:v>1.5882506316641101</c:v>
                </c:pt>
                <c:pt idx="1878">
                  <c:v>1.58735744780322</c:v>
                </c:pt>
                <c:pt idx="1879">
                  <c:v>1.58645631529605</c:v>
                </c:pt>
                <c:pt idx="1880">
                  <c:v>1.58554185633517</c:v>
                </c:pt>
                <c:pt idx="1887">
                  <c:v>1.5854368942964101</c:v>
                </c:pt>
                <c:pt idx="1888">
                  <c:v>1.5854643436168101</c:v>
                </c:pt>
                <c:pt idx="1889">
                  <c:v>1.5861070357698901</c:v>
                </c:pt>
                <c:pt idx="1890">
                  <c:v>1.5877220533201899</c:v>
                </c:pt>
                <c:pt idx="1891">
                  <c:v>1.61609104594885</c:v>
                </c:pt>
                <c:pt idx="1892">
                  <c:v>1.6400012938453401</c:v>
                </c:pt>
                <c:pt idx="1893">
                  <c:v>1.6550676007485201</c:v>
                </c:pt>
                <c:pt idx="1894">
                  <c:v>1.6701373785740401</c:v>
                </c:pt>
                <c:pt idx="1895">
                  <c:v>1.67667625170944</c:v>
                </c:pt>
                <c:pt idx="1896">
                  <c:v>1.66348552251168</c:v>
                </c:pt>
                <c:pt idx="1897">
                  <c:v>1.61939415862034</c:v>
                </c:pt>
                <c:pt idx="1898">
                  <c:v>1.7310391642070899</c:v>
                </c:pt>
                <c:pt idx="1899">
                  <c:v>2.3182496976288101</c:v>
                </c:pt>
                <c:pt idx="1900">
                  <c:v>2.9071808174149298</c:v>
                </c:pt>
                <c:pt idx="1901">
                  <c:v>3.4969607166743799</c:v>
                </c:pt>
                <c:pt idx="1902">
                  <c:v>4.0872202998897196</c:v>
                </c:pt>
                <c:pt idx="1903">
                  <c:v>4.67777683436743</c:v>
                </c:pt>
                <c:pt idx="1904">
                  <c:v>5.2685295721886103</c:v>
                </c:pt>
                <c:pt idx="1905">
                  <c:v>5.8594183494308396</c:v>
                </c:pt>
                <c:pt idx="1906">
                  <c:v>6.4504048966509204</c:v>
                </c:pt>
                <c:pt idx="1907">
                  <c:v>7.0414635469668996</c:v>
                </c:pt>
                <c:pt idx="1908">
                  <c:v>7.3639251975941704</c:v>
                </c:pt>
                <c:pt idx="1909">
                  <c:v>6.7728351747725402</c:v>
                </c:pt>
                <c:pt idx="1910">
                  <c:v>6.1818066821331801</c:v>
                </c:pt>
                <c:pt idx="1911">
                  <c:v>5.5908607797686702</c:v>
                </c:pt>
                <c:pt idx="1912">
                  <c:v>5.0000280563979898</c:v>
                </c:pt>
                <c:pt idx="1913">
                  <c:v>4.4093551869588596</c:v>
                </c:pt>
                <c:pt idx="1914">
                  <c:v>3.8189175659324799</c:v>
                </c:pt>
                <c:pt idx="1915">
                  <c:v>3.2288457724184201</c:v>
                </c:pt>
                <c:pt idx="1916">
                  <c:v>2.6393874332367702</c:v>
                </c:pt>
                <c:pt idx="1917">
                  <c:v>2.051075320846</c:v>
                </c:pt>
                <c:pt idx="1918">
                  <c:v>1.59718476806051</c:v>
                </c:pt>
                <c:pt idx="1919">
                  <c:v>1.6134792119241199</c:v>
                </c:pt>
                <c:pt idx="1920">
                  <c:v>1.59718476806051</c:v>
                </c:pt>
                <c:pt idx="1921">
                  <c:v>1.5874368005186801</c:v>
                </c:pt>
                <c:pt idx="1922">
                  <c:v>1.5898747655099901</c:v>
                </c:pt>
                <c:pt idx="1923">
                  <c:v>1.5904615806242</c:v>
                </c:pt>
                <c:pt idx="1924">
                  <c:v>1.59119654679279</c:v>
                </c:pt>
                <c:pt idx="1925">
                  <c:v>1.5920476438403199</c:v>
                </c:pt>
                <c:pt idx="1926">
                  <c:v>1.59298308819553</c:v>
                </c:pt>
                <c:pt idx="1927">
                  <c:v>1.5939711915827499</c:v>
                </c:pt>
                <c:pt idx="1928">
                  <c:v>1.59498026903374</c:v>
                </c:pt>
                <c:pt idx="1929">
                  <c:v>1.59597584888004</c:v>
                </c:pt>
                <c:pt idx="1930">
                  <c:v>1.5969254587420401</c:v>
                </c:pt>
                <c:pt idx="1938">
                  <c:v>1.5972331944212701</c:v>
                </c:pt>
                <c:pt idx="1939">
                  <c:v>1.5972331944212701</c:v>
                </c:pt>
                <c:pt idx="1940">
                  <c:v>1.59723188037511</c:v>
                </c:pt>
                <c:pt idx="1941">
                  <c:v>1.59751909207419</c:v>
                </c:pt>
                <c:pt idx="1942">
                  <c:v>1.6002290872738201</c:v>
                </c:pt>
                <c:pt idx="1943">
                  <c:v>1.6078411359356599</c:v>
                </c:pt>
                <c:pt idx="1944">
                  <c:v>1.62285990635104</c:v>
                </c:pt>
                <c:pt idx="1945">
                  <c:v>1.65339690272333</c:v>
                </c:pt>
                <c:pt idx="1946">
                  <c:v>1.69578435968241</c:v>
                </c:pt>
                <c:pt idx="1947">
                  <c:v>1.7258866234532999</c:v>
                </c:pt>
                <c:pt idx="1948">
                  <c:v>1.71944330092597</c:v>
                </c:pt>
                <c:pt idx="1949">
                  <c:v>1.65229407296414</c:v>
                </c:pt>
                <c:pt idx="1950">
                  <c:v>1.77197160383601</c:v>
                </c:pt>
                <c:pt idx="1951">
                  <c:v>2.3064284716044599</c:v>
                </c:pt>
                <c:pt idx="1952">
                  <c:v>2.8926061485016001</c:v>
                </c:pt>
                <c:pt idx="1953">
                  <c:v>3.4805664666363199</c:v>
                </c:pt>
                <c:pt idx="1954">
                  <c:v>4.0695352140564101</c:v>
                </c:pt>
                <c:pt idx="1955">
                  <c:v>4.6591288445650401</c:v>
                </c:pt>
                <c:pt idx="1956">
                  <c:v>5.2491359015203498</c:v>
                </c:pt>
                <c:pt idx="1957">
                  <c:v>5.8394302246334897</c:v>
                </c:pt>
                <c:pt idx="1958">
                  <c:v>6.4299317703289196</c:v>
                </c:pt>
                <c:pt idx="1959">
                  <c:v>7.0205871422517001</c:v>
                </c:pt>
                <c:pt idx="1960">
                  <c:v>7.0926232720836202</c:v>
                </c:pt>
                <c:pt idx="1961">
                  <c:v>6.5019519344096999</c:v>
                </c:pt>
                <c:pt idx="1962">
                  <c:v>5.9114291707479802</c:v>
                </c:pt>
                <c:pt idx="1963">
                  <c:v>5.3211059602305504</c:v>
                </c:pt>
                <c:pt idx="1964">
                  <c:v>4.7310583001735198</c:v>
                </c:pt>
                <c:pt idx="1965">
                  <c:v>4.1414051820610602</c:v>
                </c:pt>
                <c:pt idx="1966">
                  <c:v>3.5523444020222601</c:v>
                </c:pt>
                <c:pt idx="1967">
                  <c:v>4.14140518206107</c:v>
                </c:pt>
                <c:pt idx="1968">
                  <c:v>1.4944577395410099</c:v>
                </c:pt>
                <c:pt idx="1969">
                  <c:v>1.3698962296826001</c:v>
                </c:pt>
                <c:pt idx="1970">
                  <c:v>1.3826610320542201</c:v>
                </c:pt>
                <c:pt idx="1971">
                  <c:v>1.3735495908336499</c:v>
                </c:pt>
                <c:pt idx="1972">
                  <c:v>1.3170823389425299</c:v>
                </c:pt>
                <c:pt idx="1973">
                  <c:v>1.25355742812186</c:v>
                </c:pt>
                <c:pt idx="1974">
                  <c:v>1.2529832591586501</c:v>
                </c:pt>
                <c:pt idx="1975">
                  <c:v>1.25226371324146</c:v>
                </c:pt>
                <c:pt idx="1976">
                  <c:v>1.25142590950448</c:v>
                </c:pt>
                <c:pt idx="1977">
                  <c:v>1.25049905720127</c:v>
                </c:pt>
                <c:pt idx="1978">
                  <c:v>1.25001161666129</c:v>
                </c:pt>
                <c:pt idx="1979">
                  <c:v>1.24958088474513</c:v>
                </c:pt>
                <c:pt idx="1980">
                  <c:v>1.24915104941692</c:v>
                </c:pt>
                <c:pt idx="1981">
                  <c:v>1.2487457665364201</c:v>
                </c:pt>
                <c:pt idx="1989">
                  <c:v>1.24849646037297</c:v>
                </c:pt>
                <c:pt idx="1990">
                  <c:v>1.24849646037297</c:v>
                </c:pt>
                <c:pt idx="1991">
                  <c:v>1.2511145735570399</c:v>
                </c:pt>
                <c:pt idx="1992">
                  <c:v>1.27125024237477</c:v>
                </c:pt>
                <c:pt idx="1993">
                  <c:v>1.2990067309058899</c:v>
                </c:pt>
                <c:pt idx="1994">
                  <c:v>1.3263202522894799</c:v>
                </c:pt>
                <c:pt idx="1995">
                  <c:v>1.3451603670793499</c:v>
                </c:pt>
                <c:pt idx="1996">
                  <c:v>1.35922782253231</c:v>
                </c:pt>
                <c:pt idx="1997">
                  <c:v>1.3702542620174101</c:v>
                </c:pt>
                <c:pt idx="1998">
                  <c:v>1.36784013226612</c:v>
                </c:pt>
                <c:pt idx="1999">
                  <c:v>1.3416098995733501</c:v>
                </c:pt>
                <c:pt idx="2000">
                  <c:v>1.2812115743167301</c:v>
                </c:pt>
                <c:pt idx="2001">
                  <c:v>1.3648066674707799</c:v>
                </c:pt>
                <c:pt idx="2002">
                  <c:v>1.43421635092093</c:v>
                </c:pt>
                <c:pt idx="2003">
                  <c:v>1.44074479962246</c:v>
                </c:pt>
                <c:pt idx="2004">
                  <c:v>1.42097004477998</c:v>
                </c:pt>
                <c:pt idx="2005">
                  <c:v>1.5148677219196001</c:v>
                </c:pt>
                <c:pt idx="2006">
                  <c:v>1.6616354269306599</c:v>
                </c:pt>
                <c:pt idx="2007">
                  <c:v>1.8086144644525199</c:v>
                </c:pt>
                <c:pt idx="2008">
                  <c:v>1.9557552233923901</c:v>
                </c:pt>
                <c:pt idx="2009">
                  <c:v>2.1082629511137698</c:v>
                </c:pt>
                <c:pt idx="2010">
                  <c:v>2.3463223451880899</c:v>
                </c:pt>
                <c:pt idx="2011">
                  <c:v>2.2509193548627899</c:v>
                </c:pt>
                <c:pt idx="2012">
                  <c:v>2.0440504782015898</c:v>
                </c:pt>
                <c:pt idx="2013">
                  <c:v>1.8968305787295501</c:v>
                </c:pt>
                <c:pt idx="2014">
                  <c:v>1.7497496200292</c:v>
                </c:pt>
                <c:pt idx="2015">
                  <c:v>1.60284825191258</c:v>
                </c:pt>
                <c:pt idx="2016">
                  <c:v>1.4564709338700901</c:v>
                </c:pt>
                <c:pt idx="2017">
                  <c:v>1.3813236468988199</c:v>
                </c:pt>
                <c:pt idx="2018">
                  <c:v>1.54047269119553</c:v>
                </c:pt>
                <c:pt idx="2019">
                  <c:v>1.61937252989461</c:v>
                </c:pt>
                <c:pt idx="2020">
                  <c:v>1.5734272239776701</c:v>
                </c:pt>
                <c:pt idx="2021">
                  <c:v>1.4924560460981799</c:v>
                </c:pt>
                <c:pt idx="2022">
                  <c:v>1.4815126223016699</c:v>
                </c:pt>
                <c:pt idx="2023">
                  <c:v>1.4398298626032</c:v>
                </c:pt>
                <c:pt idx="2024">
                  <c:v>1.47805838215054</c:v>
                </c:pt>
                <c:pt idx="2025">
                  <c:v>1.47777045592169</c:v>
                </c:pt>
                <c:pt idx="2026">
                  <c:v>1.4775803697885701</c:v>
                </c:pt>
                <c:pt idx="2027">
                  <c:v>1.47729998379807</c:v>
                </c:pt>
                <c:pt idx="2028">
                  <c:v>1.4769504727912699</c:v>
                </c:pt>
                <c:pt idx="2029">
                  <c:v>1.4765530567377301</c:v>
                </c:pt>
                <c:pt idx="2030">
                  <c:v>1.47612896312375</c:v>
                </c:pt>
                <c:pt idx="2031">
                  <c:v>1.4756994443582101</c:v>
                </c:pt>
                <c:pt idx="2032">
                  <c:v>1.4752878100120801</c:v>
                </c:pt>
                <c:pt idx="2040">
                  <c:v>1.47493709909793</c:v>
                </c:pt>
                <c:pt idx="2041">
                  <c:v>1.4749300331384601</c:v>
                </c:pt>
                <c:pt idx="2042">
                  <c:v>1.4760516790890399</c:v>
                </c:pt>
                <c:pt idx="2043">
                  <c:v>1.4774083603674599</c:v>
                </c:pt>
                <c:pt idx="2044">
                  <c:v>1.4761473315375599</c:v>
                </c:pt>
                <c:pt idx="2045">
                  <c:v>1.46943150037893</c:v>
                </c:pt>
                <c:pt idx="2046">
                  <c:v>1.4547367283645101</c:v>
                </c:pt>
                <c:pt idx="2047">
                  <c:v>1.4659873989511301</c:v>
                </c:pt>
                <c:pt idx="2048">
                  <c:v>1.4734391546686501</c:v>
                </c:pt>
                <c:pt idx="2049">
                  <c:v>1.46375551838516</c:v>
                </c:pt>
                <c:pt idx="2050">
                  <c:v>1.4496201308997401</c:v>
                </c:pt>
                <c:pt idx="2051">
                  <c:v>1.47357399120481</c:v>
                </c:pt>
                <c:pt idx="2052">
                  <c:v>1.5010352368584099</c:v>
                </c:pt>
                <c:pt idx="2053">
                  <c:v>1.6273888781485299</c:v>
                </c:pt>
                <c:pt idx="2054">
                  <c:v>1.62973740467045</c:v>
                </c:pt>
                <c:pt idx="2055">
                  <c:v>1.6481921216203399</c:v>
                </c:pt>
                <c:pt idx="2056">
                  <c:v>1.7930300752744801</c:v>
                </c:pt>
                <c:pt idx="2057">
                  <c:v>1.9399038995761999</c:v>
                </c:pt>
                <c:pt idx="2058">
                  <c:v>2.0869332641737901</c:v>
                </c:pt>
                <c:pt idx="2059">
                  <c:v>2.2340876001476699</c:v>
                </c:pt>
                <c:pt idx="2060">
                  <c:v>2.4476251647167202</c:v>
                </c:pt>
                <c:pt idx="2061">
                  <c:v>2.65994644456512</c:v>
                </c:pt>
                <c:pt idx="2062">
                  <c:v>2.4207389386915201</c:v>
                </c:pt>
                <c:pt idx="2063">
                  <c:v>2.2175233454016801</c:v>
                </c:pt>
                <c:pt idx="2064">
                  <c:v>2.0703818105063401</c:v>
                </c:pt>
                <c:pt idx="2065">
                  <c:v>1.9233682512756001</c:v>
                </c:pt>
                <c:pt idx="2066">
                  <c:v>1.77651429056748</c:v>
                </c:pt>
                <c:pt idx="2067">
                  <c:v>1.81093102333942</c:v>
                </c:pt>
                <c:pt idx="2068">
                  <c:v>1.9578257841151701</c:v>
                </c:pt>
                <c:pt idx="2069">
                  <c:v>2.3008137938070798</c:v>
                </c:pt>
                <c:pt idx="2070">
                  <c:v>2.0518620642471999</c:v>
                </c:pt>
                <c:pt idx="2071">
                  <c:v>1.95049520927648</c:v>
                </c:pt>
                <c:pt idx="2072">
                  <c:v>1.8615965437880899</c:v>
                </c:pt>
                <c:pt idx="2073">
                  <c:v>1.7994723328162301</c:v>
                </c:pt>
                <c:pt idx="2074">
                  <c:v>1.77727311500171</c:v>
                </c:pt>
                <c:pt idx="2075">
                  <c:v>1.8083377337364901</c:v>
                </c:pt>
                <c:pt idx="2076">
                  <c:v>1.82024537385695</c:v>
                </c:pt>
                <c:pt idx="2077">
                  <c:v>1.8201029810282701</c:v>
                </c:pt>
                <c:pt idx="2078">
                  <c:v>1.8198571532929599</c:v>
                </c:pt>
                <c:pt idx="2079">
                  <c:v>1.8195303288506299</c:v>
                </c:pt>
                <c:pt idx="2080">
                  <c:v>1.8191449960724899</c:v>
                </c:pt>
                <c:pt idx="2081">
                  <c:v>1.8187236595259899</c:v>
                </c:pt>
                <c:pt idx="2082">
                  <c:v>1.81828881777458</c:v>
                </c:pt>
                <c:pt idx="2083">
                  <c:v>1.81786384945044</c:v>
                </c:pt>
                <c:pt idx="2084">
                  <c:v>1.8174720704108001</c:v>
                </c:pt>
                <c:pt idx="2092">
                  <c:v>1.8173672381795101</c:v>
                </c:pt>
                <c:pt idx="2093">
                  <c:v>1.8173672381795101</c:v>
                </c:pt>
                <c:pt idx="2094">
                  <c:v>1.81753467663336</c:v>
                </c:pt>
                <c:pt idx="2095">
                  <c:v>1.8190646379145601</c:v>
                </c:pt>
                <c:pt idx="2096">
                  <c:v>1.81988740625204</c:v>
                </c:pt>
                <c:pt idx="2097">
                  <c:v>1.8171634423534999</c:v>
                </c:pt>
                <c:pt idx="2098">
                  <c:v>1.8080692568472401</c:v>
                </c:pt>
                <c:pt idx="2099">
                  <c:v>1.79199577257632</c:v>
                </c:pt>
                <c:pt idx="2100">
                  <c:v>1.77896727564681</c:v>
                </c:pt>
                <c:pt idx="2101">
                  <c:v>1.7736580077270001</c:v>
                </c:pt>
                <c:pt idx="2102">
                  <c:v>1.77990809040469</c:v>
                </c:pt>
                <c:pt idx="2103">
                  <c:v>1.80158211150049</c:v>
                </c:pt>
                <c:pt idx="2104">
                  <c:v>1.7873281221416</c:v>
                </c:pt>
                <c:pt idx="2105">
                  <c:v>1.8171163501354199</c:v>
                </c:pt>
                <c:pt idx="2106">
                  <c:v>1.89559346063551</c:v>
                </c:pt>
                <c:pt idx="2107">
                  <c:v>1.9059740885420999</c:v>
                </c:pt>
                <c:pt idx="2108">
                  <c:v>2.03934579950071</c:v>
                </c:pt>
                <c:pt idx="2109">
                  <c:v>2.1857100252588499</c:v>
                </c:pt>
                <c:pt idx="2110">
                  <c:v>2.3325818991400502</c:v>
                </c:pt>
                <c:pt idx="2111">
                  <c:v>2.5696706978278701</c:v>
                </c:pt>
                <c:pt idx="2112">
                  <c:v>2.8107336237768599</c:v>
                </c:pt>
                <c:pt idx="2113">
                  <c:v>3.0521864655834601</c:v>
                </c:pt>
                <c:pt idx="2114">
                  <c:v>3.1032656714765299</c:v>
                </c:pt>
                <c:pt idx="2115">
                  <c:v>2.8617329495711901</c:v>
                </c:pt>
                <c:pt idx="2116">
                  <c:v>2.6205857722758599</c:v>
                </c:pt>
                <c:pt idx="2117">
                  <c:v>2.379848032515</c:v>
                </c:pt>
                <c:pt idx="2118">
                  <c:v>2.4147444789807202</c:v>
                </c:pt>
                <c:pt idx="2119">
                  <c:v>2.379848032515</c:v>
                </c:pt>
                <c:pt idx="2120">
                  <c:v>2.4147444789807202</c:v>
                </c:pt>
                <c:pt idx="2121">
                  <c:v>2.6555434554753798</c:v>
                </c:pt>
                <c:pt idx="2122">
                  <c:v>2.3412447310818298</c:v>
                </c:pt>
                <c:pt idx="2123">
                  <c:v>2.0076806585488498</c:v>
                </c:pt>
                <c:pt idx="2124">
                  <c:v>1.94048998899225</c:v>
                </c:pt>
                <c:pt idx="2125">
                  <c:v>1.8914182608794701</c:v>
                </c:pt>
                <c:pt idx="2126">
                  <c:v>1.8807430897085</c:v>
                </c:pt>
                <c:pt idx="2127">
                  <c:v>1.90153278247429</c:v>
                </c:pt>
                <c:pt idx="2128">
                  <c:v>1.8815451861094801</c:v>
                </c:pt>
                <c:pt idx="2129">
                  <c:v>1.7479236579480399</c:v>
                </c:pt>
                <c:pt idx="2130">
                  <c:v>1.6319952548095999</c:v>
                </c:pt>
                <c:pt idx="2131">
                  <c:v>1.6318317998610099</c:v>
                </c:pt>
                <c:pt idx="2132">
                  <c:v>1.6316595548435699</c:v>
                </c:pt>
                <c:pt idx="2133">
                  <c:v>1.63138439923158</c:v>
                </c:pt>
                <c:pt idx="2134">
                  <c:v>1.63103109631932</c:v>
                </c:pt>
                <c:pt idx="2135">
                  <c:v>1.63062444706442</c:v>
                </c:pt>
                <c:pt idx="2136">
                  <c:v>1.63018925949256</c:v>
                </c:pt>
                <c:pt idx="2137">
                  <c:v>1.62975037552895</c:v>
                </c:pt>
                <c:pt idx="2138">
                  <c:v>1.6293337635327001</c:v>
                </c:pt>
                <c:pt idx="2146">
                  <c:v>1.6290111332733499</c:v>
                </c:pt>
                <c:pt idx="2147">
                  <c:v>1.62900785357685</c:v>
                </c:pt>
                <c:pt idx="2148">
                  <c:v>1.6299618290193401</c:v>
                </c:pt>
                <c:pt idx="2149">
                  <c:v>1.6313693498713999</c:v>
                </c:pt>
                <c:pt idx="2150">
                  <c:v>1.6304923998588301</c:v>
                </c:pt>
                <c:pt idx="2151">
                  <c:v>1.6246072107369101</c:v>
                </c:pt>
                <c:pt idx="2152">
                  <c:v>1.61109964733232</c:v>
                </c:pt>
                <c:pt idx="2153">
                  <c:v>1.60196334232513</c:v>
                </c:pt>
                <c:pt idx="2154">
                  <c:v>1.61012889752068</c:v>
                </c:pt>
                <c:pt idx="2155">
                  <c:v>1.60186497454409</c:v>
                </c:pt>
                <c:pt idx="2156">
                  <c:v>1.6030858197584199</c:v>
                </c:pt>
                <c:pt idx="2157">
                  <c:v>1.6334564650833301</c:v>
                </c:pt>
                <c:pt idx="2158">
                  <c:v>1.6030858197584199</c:v>
                </c:pt>
                <c:pt idx="2159">
                  <c:v>1.60186497454409</c:v>
                </c:pt>
                <c:pt idx="2160">
                  <c:v>1.61012889752068</c:v>
                </c:pt>
                <c:pt idx="2161">
                  <c:v>1.60196334232513</c:v>
                </c:pt>
                <c:pt idx="2162">
                  <c:v>1.61109964733232</c:v>
                </c:pt>
                <c:pt idx="2163">
                  <c:v>1.60514122591113</c:v>
                </c:pt>
                <c:pt idx="2164">
                  <c:v>1.61109964733232</c:v>
                </c:pt>
                <c:pt idx="2165">
                  <c:v>1.60196334232513</c:v>
                </c:pt>
                <c:pt idx="2166">
                  <c:v>1.5691491239406701</c:v>
                </c:pt>
                <c:pt idx="2167">
                  <c:v>1.57423225678868</c:v>
                </c:pt>
                <c:pt idx="2168">
                  <c:v>1.5816232783108599</c:v>
                </c:pt>
                <c:pt idx="2169">
                  <c:v>1.58311643609728</c:v>
                </c:pt>
                <c:pt idx="2170">
                  <c:v>1.5809736707787101</c:v>
                </c:pt>
                <c:pt idx="2171">
                  <c:v>1.5777783192894199</c:v>
                </c:pt>
                <c:pt idx="2172">
                  <c:v>1.5761181376060101</c:v>
                </c:pt>
                <c:pt idx="2175">
                  <c:v>1.5761181718750601</c:v>
                </c:pt>
                <c:pt idx="2176">
                  <c:v>1.57611798858984</c:v>
                </c:pt>
                <c:pt idx="2177">
                  <c:v>1.5784824527688599</c:v>
                </c:pt>
                <c:pt idx="2178">
                  <c:v>1.5830667699783101</c:v>
                </c:pt>
                <c:pt idx="2179">
                  <c:v>1.5861552920114199</c:v>
                </c:pt>
                <c:pt idx="2180">
                  <c:v>1.5840414850782301</c:v>
                </c:pt>
                <c:pt idx="2181">
                  <c:v>1.5734680761773501</c:v>
                </c:pt>
                <c:pt idx="2182">
                  <c:v>1.5691499266650499</c:v>
                </c:pt>
                <c:pt idx="2183">
                  <c:v>1.5731177511104999</c:v>
                </c:pt>
                <c:pt idx="2184">
                  <c:v>1.5726222932188501</c:v>
                </c:pt>
                <c:pt idx="2185">
                  <c:v>1.5511137968286199</c:v>
                </c:pt>
                <c:pt idx="2186">
                  <c:v>1.5799024447534999</c:v>
                </c:pt>
                <c:pt idx="2187">
                  <c:v>1.5511137968286199</c:v>
                </c:pt>
                <c:pt idx="2188">
                  <c:v>1.5726222932188501</c:v>
                </c:pt>
                <c:pt idx="2189">
                  <c:v>1.5731177511105101</c:v>
                </c:pt>
                <c:pt idx="2190">
                  <c:v>1.5691493601682001</c:v>
                </c:pt>
                <c:pt idx="2191">
                  <c:v>1.5731177511104999</c:v>
                </c:pt>
                <c:pt idx="2192">
                  <c:v>1.5691493601682101</c:v>
                </c:pt>
                <c:pt idx="2193">
                  <c:v>1.5731177511105101</c:v>
                </c:pt>
                <c:pt idx="2194">
                  <c:v>1.5726222932188501</c:v>
                </c:pt>
                <c:pt idx="2195">
                  <c:v>1.54792143587216</c:v>
                </c:pt>
                <c:pt idx="2196">
                  <c:v>1.5319688378480001</c:v>
                </c:pt>
                <c:pt idx="2197">
                  <c:v>1.53560500482179</c:v>
                </c:pt>
                <c:pt idx="2198">
                  <c:v>1.5362555383179</c:v>
                </c:pt>
                <c:pt idx="2199">
                  <c:v>1.5356777486233</c:v>
                </c:pt>
                <c:pt idx="2200">
                  <c:v>1.5354855994224801</c:v>
                </c:pt>
                <c:pt idx="2201">
                  <c:v>1.53243716317858</c:v>
                </c:pt>
                <c:pt idx="2202">
                  <c:v>1.5288736385720501</c:v>
                </c:pt>
                <c:pt idx="2203">
                  <c:v>1.5271408294598099</c:v>
                </c:pt>
                <c:pt idx="2206">
                  <c:v>1.5271406952115401</c:v>
                </c:pt>
                <c:pt idx="2207">
                  <c:v>1.5271407201259699</c:v>
                </c:pt>
                <c:pt idx="2208">
                  <c:v>1.5296083565355301</c:v>
                </c:pt>
                <c:pt idx="2209">
                  <c:v>1.53471831624021</c:v>
                </c:pt>
                <c:pt idx="2210">
                  <c:v>1.5391024881567801</c:v>
                </c:pt>
                <c:pt idx="2211">
                  <c:v>1.55455856175056</c:v>
                </c:pt>
                <c:pt idx="2212">
                  <c:v>1.5634371033177501</c:v>
                </c:pt>
                <c:pt idx="2213">
                  <c:v>1.5625509528219901</c:v>
                </c:pt>
                <c:pt idx="2214">
                  <c:v>1.55734151219898</c:v>
                </c:pt>
                <c:pt idx="2215">
                  <c:v>1.5479879741406799</c:v>
                </c:pt>
                <c:pt idx="2216">
                  <c:v>1.5354516951271699</c:v>
                </c:pt>
                <c:pt idx="2217">
                  <c:v>1.5308837780681901</c:v>
                </c:pt>
                <c:pt idx="2218">
                  <c:v>1.5977682866563101</c:v>
                </c:pt>
                <c:pt idx="2219">
                  <c:v>1.69184237974184</c:v>
                </c:pt>
                <c:pt idx="2220">
                  <c:v>1.71296485250706</c:v>
                </c:pt>
                <c:pt idx="2221">
                  <c:v>1.6867924194733299</c:v>
                </c:pt>
                <c:pt idx="2222">
                  <c:v>1.7032489224542999</c:v>
                </c:pt>
                <c:pt idx="2223">
                  <c:v>1.76200979354123</c:v>
                </c:pt>
                <c:pt idx="2224">
                  <c:v>1.5900365657411499</c:v>
                </c:pt>
                <c:pt idx="2225">
                  <c:v>1.5512031417381</c:v>
                </c:pt>
                <c:pt idx="2226">
                  <c:v>1.5364930014582401</c:v>
                </c:pt>
                <c:pt idx="2227">
                  <c:v>1.52449879620228</c:v>
                </c:pt>
                <c:pt idx="2228">
                  <c:v>1.5160168374259699</c:v>
                </c:pt>
                <c:pt idx="2229">
                  <c:v>1.51290765513035</c:v>
                </c:pt>
                <c:pt idx="2230">
                  <c:v>1.5130605472748</c:v>
                </c:pt>
                <c:pt idx="2231">
                  <c:v>1.5143348163883601</c:v>
                </c:pt>
                <c:pt idx="2244">
                  <c:v>1.51472141013276</c:v>
                </c:pt>
                <c:pt idx="2245">
                  <c:v>1.51472141013276</c:v>
                </c:pt>
                <c:pt idx="2246">
                  <c:v>1.51552479266387</c:v>
                </c:pt>
                <c:pt idx="2247">
                  <c:v>1.5202250502971999</c:v>
                </c:pt>
                <c:pt idx="2248">
                  <c:v>1.52606474398213</c:v>
                </c:pt>
                <c:pt idx="2249">
                  <c:v>1.5294643746241801</c:v>
                </c:pt>
                <c:pt idx="2250">
                  <c:v>1.5268534229188899</c:v>
                </c:pt>
                <c:pt idx="2251">
                  <c:v>1.5192862643629601</c:v>
                </c:pt>
                <c:pt idx="2252">
                  <c:v>1.51175891340889</c:v>
                </c:pt>
                <c:pt idx="2253">
                  <c:v>1.5074880957519099</c:v>
                </c:pt>
                <c:pt idx="2254">
                  <c:v>1.4985670910996101</c:v>
                </c:pt>
                <c:pt idx="2255">
                  <c:v>1.5050074443886601</c:v>
                </c:pt>
                <c:pt idx="2256">
                  <c:v>1.6082471686925099</c:v>
                </c:pt>
                <c:pt idx="2257">
                  <c:v>1.8650654534312301</c:v>
                </c:pt>
                <c:pt idx="2258">
                  <c:v>1.9160120260181599</c:v>
                </c:pt>
                <c:pt idx="2259">
                  <c:v>1.8736818591059099</c:v>
                </c:pt>
                <c:pt idx="2260">
                  <c:v>1.8517296494358</c:v>
                </c:pt>
                <c:pt idx="2261">
                  <c:v>1.90339436423801</c:v>
                </c:pt>
                <c:pt idx="2262">
                  <c:v>1.98542151619716</c:v>
                </c:pt>
                <c:pt idx="2263">
                  <c:v>2.0913168346959101</c:v>
                </c:pt>
                <c:pt idx="2264">
                  <c:v>2.2105840692727701</c:v>
                </c:pt>
                <c:pt idx="2265">
                  <c:v>2.3303379879087398</c:v>
                </c:pt>
                <c:pt idx="2266">
                  <c:v>2.7114316714761402</c:v>
                </c:pt>
                <c:pt idx="2267">
                  <c:v>2.3117512371216802</c:v>
                </c:pt>
                <c:pt idx="2268">
                  <c:v>2.2280211249573698</c:v>
                </c:pt>
                <c:pt idx="2269">
                  <c:v>2.1477368483822299</c:v>
                </c:pt>
                <c:pt idx="2270">
                  <c:v>2.08145461346981</c:v>
                </c:pt>
                <c:pt idx="2271">
                  <c:v>2.0340132161267399</c:v>
                </c:pt>
                <c:pt idx="2272">
                  <c:v>2.0194354220533999</c:v>
                </c:pt>
                <c:pt idx="2273">
                  <c:v>2.0516767512219198</c:v>
                </c:pt>
                <c:pt idx="2274">
                  <c:v>2.0590812433474999</c:v>
                </c:pt>
                <c:pt idx="2275">
                  <c:v>1.9622860201445</c:v>
                </c:pt>
                <c:pt idx="2276">
                  <c:v>1.70864312048318</c:v>
                </c:pt>
                <c:pt idx="2277">
                  <c:v>1.7084714248863799</c:v>
                </c:pt>
                <c:pt idx="2278">
                  <c:v>1.70836205021816</c:v>
                </c:pt>
                <c:pt idx="2279">
                  <c:v>1.70814486304972</c:v>
                </c:pt>
                <c:pt idx="2280">
                  <c:v>1.70784439913204</c:v>
                </c:pt>
                <c:pt idx="2281">
                  <c:v>1.7074852382432399</c:v>
                </c:pt>
                <c:pt idx="2282">
                  <c:v>1.7070919705262999</c:v>
                </c:pt>
                <c:pt idx="2283">
                  <c:v>1.706689175255</c:v>
                </c:pt>
                <c:pt idx="2284">
                  <c:v>1.70630133823234</c:v>
                </c:pt>
                <c:pt idx="2285">
                  <c:v>1.70595462595509</c:v>
                </c:pt>
                <c:pt idx="2292">
                  <c:v>1.7059189434845099</c:v>
                </c:pt>
                <c:pt idx="2293">
                  <c:v>1.7061251202349501</c:v>
                </c:pt>
                <c:pt idx="2294">
                  <c:v>1.70994503619525</c:v>
                </c:pt>
                <c:pt idx="2295">
                  <c:v>1.7158607095994001</c:v>
                </c:pt>
                <c:pt idx="2296">
                  <c:v>1.72028066082955</c:v>
                </c:pt>
                <c:pt idx="2297">
                  <c:v>1.71962351476958</c:v>
                </c:pt>
                <c:pt idx="2298">
                  <c:v>1.71245740374745</c:v>
                </c:pt>
                <c:pt idx="2299">
                  <c:v>1.7046410415203499</c:v>
                </c:pt>
                <c:pt idx="2300">
                  <c:v>1.70003019440843</c:v>
                </c:pt>
                <c:pt idx="2301">
                  <c:v>1.69195658583034</c:v>
                </c:pt>
                <c:pt idx="2302">
                  <c:v>1.69181698150207</c:v>
                </c:pt>
                <c:pt idx="2303">
                  <c:v>1.8063494395702799</c:v>
                </c:pt>
                <c:pt idx="2304">
                  <c:v>2.1387619252942698</c:v>
                </c:pt>
                <c:pt idx="2305">
                  <c:v>2.2340089809019799</c:v>
                </c:pt>
                <c:pt idx="2306">
                  <c:v>2.2053398849641499</c:v>
                </c:pt>
                <c:pt idx="2307">
                  <c:v>2.1668903339917098</c:v>
                </c:pt>
                <c:pt idx="2308">
                  <c:v>2.2043941146990398</c:v>
                </c:pt>
                <c:pt idx="2309">
                  <c:v>2.27936563884571</c:v>
                </c:pt>
                <c:pt idx="2310">
                  <c:v>2.38002549642448</c:v>
                </c:pt>
                <c:pt idx="2311">
                  <c:v>2.4980196568583</c:v>
                </c:pt>
                <c:pt idx="2312">
                  <c:v>2.61835549505872</c:v>
                </c:pt>
                <c:pt idx="2313">
                  <c:v>2.7117899912076999</c:v>
                </c:pt>
                <c:pt idx="2314">
                  <c:v>2.7133850761904399</c:v>
                </c:pt>
                <c:pt idx="2315">
                  <c:v>2.7150098741129698</c:v>
                </c:pt>
                <c:pt idx="2316">
                  <c:v>2.7166643906395702</c:v>
                </c:pt>
                <c:pt idx="2317">
                  <c:v>2.7183604471784202</c:v>
                </c:pt>
                <c:pt idx="2318">
                  <c:v>2.7200868695315998</c:v>
                </c:pt>
                <c:pt idx="2319">
                  <c:v>2.7218481250511499</c:v>
                </c:pt>
                <c:pt idx="2320">
                  <c:v>2.7236451107043602</c:v>
                </c:pt>
                <c:pt idx="2321">
                  <c:v>2.7254787242238798</c:v>
                </c:pt>
                <c:pt idx="2322">
                  <c:v>2.72734986414999</c:v>
                </c:pt>
                <c:pt idx="2323">
                  <c:v>2.72838676123826</c:v>
                </c:pt>
                <c:pt idx="2324">
                  <c:v>2.7264947705839102</c:v>
                </c:pt>
                <c:pt idx="2325">
                  <c:v>2.7246407968693802</c:v>
                </c:pt>
                <c:pt idx="2326">
                  <c:v>2.72282394109551</c:v>
                </c:pt>
                <c:pt idx="2327">
                  <c:v>2.7210433050943101</c:v>
                </c:pt>
                <c:pt idx="2328">
                  <c:v>2.7192979914862598</c:v>
                </c:pt>
                <c:pt idx="2329">
                  <c:v>2.71757950293618</c:v>
                </c:pt>
                <c:pt idx="2330">
                  <c:v>2.71929799148627</c:v>
                </c:pt>
                <c:pt idx="2331">
                  <c:v>2.38593460241739</c:v>
                </c:pt>
                <c:pt idx="2332">
                  <c:v>2.14299594559427</c:v>
                </c:pt>
                <c:pt idx="2333">
                  <c:v>2.1429786963961699</c:v>
                </c:pt>
                <c:pt idx="2334">
                  <c:v>2.1429615940197602</c:v>
                </c:pt>
                <c:pt idx="2335">
                  <c:v>2.1429446379649701</c:v>
                </c:pt>
                <c:pt idx="2336">
                  <c:v>2.1396889131475998</c:v>
                </c:pt>
                <c:pt idx="2337">
                  <c:v>2.1170264673576198</c:v>
                </c:pt>
                <c:pt idx="2338">
                  <c:v>2.07549417482167</c:v>
                </c:pt>
                <c:pt idx="2339">
                  <c:v>2.0205084963507498</c:v>
                </c:pt>
                <c:pt idx="2340">
                  <c:v>1.9696770827827901</c:v>
                </c:pt>
                <c:pt idx="2341">
                  <c:v>1.93220762563176</c:v>
                </c:pt>
                <c:pt idx="2342">
                  <c:v>1.93394851258053</c:v>
                </c:pt>
                <c:pt idx="2343">
                  <c:v>1.9700693773497999</c:v>
                </c:pt>
                <c:pt idx="2344">
                  <c:v>1.9626764731239601</c:v>
                </c:pt>
                <c:pt idx="2345">
                  <c:v>1.8325531028301101</c:v>
                </c:pt>
                <c:pt idx="2346">
                  <c:v>1.6113558799712799</c:v>
                </c:pt>
                <c:pt idx="2347">
                  <c:v>1.6110412994168599</c:v>
                </c:pt>
                <c:pt idx="2348">
                  <c:v>1.6107427018504501</c:v>
                </c:pt>
                <c:pt idx="2349">
                  <c:v>1.61044804104966</c:v>
                </c:pt>
                <c:pt idx="2350">
                  <c:v>1.6101552894036499</c:v>
                </c:pt>
                <c:pt idx="2351">
                  <c:v>1.60986243864611</c:v>
                </c:pt>
                <c:pt idx="2352">
                  <c:v>1.60956747310677</c:v>
                </c:pt>
                <c:pt idx="2353">
                  <c:v>1.6092682635839901</c:v>
                </c:pt>
                <c:pt idx="2354">
                  <c:v>1.6089616838591401</c:v>
                </c:pt>
                <c:pt idx="2362">
                  <c:v>1.6086830075467899</c:v>
                </c:pt>
                <c:pt idx="2363">
                  <c:v>1.6086940259164499</c:v>
                </c:pt>
                <c:pt idx="2364">
                  <c:v>1.6133376389734799</c:v>
                </c:pt>
                <c:pt idx="2365">
                  <c:v>1.6236885931851299</c:v>
                </c:pt>
                <c:pt idx="2366">
                  <c:v>1.63580797370082</c:v>
                </c:pt>
                <c:pt idx="2367">
                  <c:v>1.6457549234720099</c:v>
                </c:pt>
                <c:pt idx="2368">
                  <c:v>1.64956170507057</c:v>
                </c:pt>
                <c:pt idx="2369">
                  <c:v>1.64569359658012</c:v>
                </c:pt>
                <c:pt idx="2370">
                  <c:v>1.6332717672284101</c:v>
                </c:pt>
                <c:pt idx="2371">
                  <c:v>1.61571120281369</c:v>
                </c:pt>
                <c:pt idx="2372">
                  <c:v>1.59280535207225</c:v>
                </c:pt>
                <c:pt idx="2373">
                  <c:v>1.61084300549342</c:v>
                </c:pt>
                <c:pt idx="2374">
                  <c:v>2.0044224265551698</c:v>
                </c:pt>
                <c:pt idx="2375">
                  <c:v>2.1398339361669998</c:v>
                </c:pt>
                <c:pt idx="2376">
                  <c:v>2.12557694449763</c:v>
                </c:pt>
                <c:pt idx="2377">
                  <c:v>2.0756245948287502</c:v>
                </c:pt>
                <c:pt idx="2378">
                  <c:v>2.0924235495937902</c:v>
                </c:pt>
                <c:pt idx="2379">
                  <c:v>2.1520923756427899</c:v>
                </c:pt>
                <c:pt idx="2380">
                  <c:v>2.2279188487839998</c:v>
                </c:pt>
                <c:pt idx="2381">
                  <c:v>2.3055730363834899</c:v>
                </c:pt>
                <c:pt idx="2382">
                  <c:v>2.3581407285287499</c:v>
                </c:pt>
                <c:pt idx="2383">
                  <c:v>2.3858155109239898</c:v>
                </c:pt>
                <c:pt idx="2384">
                  <c:v>2.3581407285287801</c:v>
                </c:pt>
                <c:pt idx="2385">
                  <c:v>2.3055730363835001</c:v>
                </c:pt>
                <c:pt idx="2386">
                  <c:v>2.3347770751661701</c:v>
                </c:pt>
                <c:pt idx="2387">
                  <c:v>2.3055730363835001</c:v>
                </c:pt>
                <c:pt idx="2388">
                  <c:v>2.33477707516619</c:v>
                </c:pt>
                <c:pt idx="2389">
                  <c:v>2.3055730363834699</c:v>
                </c:pt>
                <c:pt idx="2390">
                  <c:v>2.3347770751661701</c:v>
                </c:pt>
                <c:pt idx="2391">
                  <c:v>2.3740993596516602</c:v>
                </c:pt>
                <c:pt idx="2392">
                  <c:v>2.5611245463542001</c:v>
                </c:pt>
                <c:pt idx="2393">
                  <c:v>2.2450414778400098</c:v>
                </c:pt>
                <c:pt idx="2394">
                  <c:v>2.1808875407674</c:v>
                </c:pt>
                <c:pt idx="2395">
                  <c:v>2.11914272249849</c:v>
                </c:pt>
                <c:pt idx="2396">
                  <c:v>2.0698391584126798</c:v>
                </c:pt>
                <c:pt idx="2397">
                  <c:v>2.0395376481796701</c:v>
                </c:pt>
                <c:pt idx="2398">
                  <c:v>2.0596820286703998</c:v>
                </c:pt>
                <c:pt idx="2399">
                  <c:v>2.0931750784409102</c:v>
                </c:pt>
                <c:pt idx="2400">
                  <c:v>2.06036870047555</c:v>
                </c:pt>
                <c:pt idx="2401">
                  <c:v>1.8818671942041501</c:v>
                </c:pt>
                <c:pt idx="2402">
                  <c:v>1.7151703644896901</c:v>
                </c:pt>
                <c:pt idx="2403">
                  <c:v>1.7143057480425401</c:v>
                </c:pt>
                <c:pt idx="2404">
                  <c:v>1.7134554041685599</c:v>
                </c:pt>
                <c:pt idx="2405">
                  <c:v>1.7126146245785101</c:v>
                </c:pt>
                <c:pt idx="2406">
                  <c:v>1.71177895802779</c:v>
                </c:pt>
                <c:pt idx="2407">
                  <c:v>1.71094402189641</c:v>
                </c:pt>
                <c:pt idx="2408">
                  <c:v>1.7101053724183399</c:v>
                </c:pt>
                <c:pt idx="2409">
                  <c:v>1.7092562930631601</c:v>
                </c:pt>
                <c:pt idx="2410">
                  <c:v>1.7083901568098301</c:v>
                </c:pt>
                <c:pt idx="2418">
                  <c:v>1.70785615054235</c:v>
                </c:pt>
                <c:pt idx="2419">
                  <c:v>1.70785615054235</c:v>
                </c:pt>
                <c:pt idx="2420">
                  <c:v>1.70985329466555</c:v>
                </c:pt>
                <c:pt idx="2421">
                  <c:v>1.71795820850755</c:v>
                </c:pt>
                <c:pt idx="2422">
                  <c:v>1.7284360989597001</c:v>
                </c:pt>
                <c:pt idx="2423">
                  <c:v>1.7563512877890499</c:v>
                </c:pt>
                <c:pt idx="2424">
                  <c:v>1.78363410205274</c:v>
                </c:pt>
                <c:pt idx="2425">
                  <c:v>1.78675912274546</c:v>
                </c:pt>
                <c:pt idx="2426">
                  <c:v>1.7750670545550999</c:v>
                </c:pt>
                <c:pt idx="2427">
                  <c:v>1.75622207179703</c:v>
                </c:pt>
                <c:pt idx="2428">
                  <c:v>1.7280728855335701</c:v>
                </c:pt>
                <c:pt idx="2429">
                  <c:v>1.6810789483544699</c:v>
                </c:pt>
                <c:pt idx="2430">
                  <c:v>2.0192497521929602</c:v>
                </c:pt>
                <c:pt idx="2431">
                  <c:v>2.2334800598351299</c:v>
                </c:pt>
                <c:pt idx="2432">
                  <c:v>2.25714691986731</c:v>
                </c:pt>
                <c:pt idx="2433">
                  <c:v>2.2043827479053202</c:v>
                </c:pt>
                <c:pt idx="2434">
                  <c:v>2.1892987842876299</c:v>
                </c:pt>
                <c:pt idx="2435">
                  <c:v>2.2383106927032799</c:v>
                </c:pt>
                <c:pt idx="2436">
                  <c:v>2.3128530829566198</c:v>
                </c:pt>
                <c:pt idx="2437">
                  <c:v>2.4037691108378301</c:v>
                </c:pt>
                <c:pt idx="2438">
                  <c:v>2.49445578746018</c:v>
                </c:pt>
                <c:pt idx="2439">
                  <c:v>2.57314144647777</c:v>
                </c:pt>
                <c:pt idx="2440">
                  <c:v>2.59537220405889</c:v>
                </c:pt>
                <c:pt idx="2441">
                  <c:v>2.5731414464777802</c:v>
                </c:pt>
                <c:pt idx="2442">
                  <c:v>2.4899859022425899</c:v>
                </c:pt>
                <c:pt idx="2443">
                  <c:v>2.38744002034572</c:v>
                </c:pt>
                <c:pt idx="2444">
                  <c:v>2.5361139409836202</c:v>
                </c:pt>
                <c:pt idx="2445">
                  <c:v>2.3994900854815202</c:v>
                </c:pt>
                <c:pt idx="2446">
                  <c:v>2.4404729340710798</c:v>
                </c:pt>
                <c:pt idx="2447">
                  <c:v>2.3826118488251899</c:v>
                </c:pt>
                <c:pt idx="2448">
                  <c:v>2.3171728135108101</c:v>
                </c:pt>
                <c:pt idx="2449">
                  <c:v>2.2565295379226402</c:v>
                </c:pt>
                <c:pt idx="2450">
                  <c:v>2.2094723371673601</c:v>
                </c:pt>
                <c:pt idx="2451">
                  <c:v>2.1844046301423399</c:v>
                </c:pt>
                <c:pt idx="2452">
                  <c:v>2.21210428291793</c:v>
                </c:pt>
                <c:pt idx="2453">
                  <c:v>2.2399851542109501</c:v>
                </c:pt>
                <c:pt idx="2454">
                  <c:v>2.18811966771813</c:v>
                </c:pt>
                <c:pt idx="2455">
                  <c:v>1.97672702653396</c:v>
                </c:pt>
                <c:pt idx="2456">
                  <c:v>1.8580841315672101</c:v>
                </c:pt>
                <c:pt idx="2457">
                  <c:v>1.8572549939801899</c:v>
                </c:pt>
                <c:pt idx="2458">
                  <c:v>1.8564160809864401</c:v>
                </c:pt>
                <c:pt idx="2459">
                  <c:v>1.8555678618564999</c:v>
                </c:pt>
                <c:pt idx="2460">
                  <c:v>1.8547110207920301</c:v>
                </c:pt>
                <c:pt idx="2461">
                  <c:v>1.8538462917979801</c:v>
                </c:pt>
                <c:pt idx="2462">
                  <c:v>1.85297434789253</c:v>
                </c:pt>
                <c:pt idx="2463">
                  <c:v>1.85209174604298</c:v>
                </c:pt>
                <c:pt idx="2464">
                  <c:v>1.85119927607866</c:v>
                </c:pt>
                <c:pt idx="2472">
                  <c:v>1.8508031192226799</c:v>
                </c:pt>
                <c:pt idx="2473">
                  <c:v>1.8508031192226599</c:v>
                </c:pt>
                <c:pt idx="2474">
                  <c:v>1.85213274943741</c:v>
                </c:pt>
                <c:pt idx="2475">
                  <c:v>1.8596019393415699</c:v>
                </c:pt>
                <c:pt idx="2476">
                  <c:v>1.86999358097655</c:v>
                </c:pt>
                <c:pt idx="2477">
                  <c:v>1.90735451306058</c:v>
                </c:pt>
                <c:pt idx="2478">
                  <c:v>1.93832058305983</c:v>
                </c:pt>
                <c:pt idx="2479">
                  <c:v>1.94378394113356</c:v>
                </c:pt>
                <c:pt idx="2480">
                  <c:v>1.93331773382003</c:v>
                </c:pt>
                <c:pt idx="2481">
                  <c:v>1.91588816598523</c:v>
                </c:pt>
                <c:pt idx="2482">
                  <c:v>1.8882711539400601</c:v>
                </c:pt>
                <c:pt idx="2483">
                  <c:v>1.8394304940189401</c:v>
                </c:pt>
                <c:pt idx="2484">
                  <c:v>2.1161050715013401</c:v>
                </c:pt>
                <c:pt idx="2485">
                  <c:v>2.3647688263254198</c:v>
                </c:pt>
                <c:pt idx="2486">
                  <c:v>2.4072462602206701</c:v>
                </c:pt>
                <c:pt idx="2487">
                  <c:v>2.3581278316183298</c:v>
                </c:pt>
                <c:pt idx="2488">
                  <c:v>2.3321945909204702</c:v>
                </c:pt>
                <c:pt idx="2489">
                  <c:v>2.3775307572801498</c:v>
                </c:pt>
                <c:pt idx="2490">
                  <c:v>2.4497912387487899</c:v>
                </c:pt>
                <c:pt idx="2491">
                  <c:v>2.5397234440387799</c:v>
                </c:pt>
                <c:pt idx="2492">
                  <c:v>2.63238776239473</c:v>
                </c:pt>
                <c:pt idx="2493">
                  <c:v>2.7133661787576502</c:v>
                </c:pt>
                <c:pt idx="2494">
                  <c:v>2.7452386305376999</c:v>
                </c:pt>
                <c:pt idx="2495">
                  <c:v>2.71336617875766</c:v>
                </c:pt>
                <c:pt idx="2496">
                  <c:v>2.7452347891499098</c:v>
                </c:pt>
                <c:pt idx="2497">
                  <c:v>2.70803334024844</c:v>
                </c:pt>
                <c:pt idx="2498">
                  <c:v>2.6262888711994501</c:v>
                </c:pt>
                <c:pt idx="2499">
                  <c:v>2.58895013857975</c:v>
                </c:pt>
                <c:pt idx="2500">
                  <c:v>2.6262888711994399</c:v>
                </c:pt>
                <c:pt idx="2501">
                  <c:v>2.58895013857975</c:v>
                </c:pt>
                <c:pt idx="2502">
                  <c:v>2.6262888711994301</c:v>
                </c:pt>
                <c:pt idx="2503">
                  <c:v>2.7080333402484502</c:v>
                </c:pt>
                <c:pt idx="2504">
                  <c:v>2.9937492061473701</c:v>
                </c:pt>
                <c:pt idx="2505">
                  <c:v>2.6587547623330701</c:v>
                </c:pt>
                <c:pt idx="2506">
                  <c:v>2.5941949146615801</c:v>
                </c:pt>
                <c:pt idx="2507">
                  <c:v>2.5326085302625398</c:v>
                </c:pt>
                <c:pt idx="2508">
                  <c:v>2.48381948026086</c:v>
                </c:pt>
                <c:pt idx="2509">
                  <c:v>2.45466670089067</c:v>
                </c:pt>
                <c:pt idx="2510">
                  <c:v>2.4768111149193799</c:v>
                </c:pt>
                <c:pt idx="2511">
                  <c:v>2.5093891012142602</c:v>
                </c:pt>
                <c:pt idx="2512">
                  <c:v>2.4725844763702001</c:v>
                </c:pt>
                <c:pt idx="2513">
                  <c:v>2.2867256142604102</c:v>
                </c:pt>
                <c:pt idx="2514">
                  <c:v>2.1291586281091801</c:v>
                </c:pt>
                <c:pt idx="2515">
                  <c:v>2.1283211562442501</c:v>
                </c:pt>
                <c:pt idx="2516">
                  <c:v>2.1274811962189499</c:v>
                </c:pt>
                <c:pt idx="2517">
                  <c:v>2.1266376298066798</c:v>
                </c:pt>
                <c:pt idx="2518">
                  <c:v>2.1257895463922698</c:v>
                </c:pt>
                <c:pt idx="2519">
                  <c:v>2.1249360924692802</c:v>
                </c:pt>
                <c:pt idx="2520">
                  <c:v>2.1240763686404001</c:v>
                </c:pt>
                <c:pt idx="2521">
                  <c:v>2.1232056025044099</c:v>
                </c:pt>
                <c:pt idx="2522">
                  <c:v>2.1223205299660899</c:v>
                </c:pt>
                <c:pt idx="2530">
                  <c:v>2.12181033268162</c:v>
                </c:pt>
                <c:pt idx="2531">
                  <c:v>2.12181033268164</c:v>
                </c:pt>
                <c:pt idx="2532">
                  <c:v>2.1236604979464699</c:v>
                </c:pt>
                <c:pt idx="2533">
                  <c:v>2.1316259834078601</c:v>
                </c:pt>
                <c:pt idx="2534">
                  <c:v>2.1721890395613199</c:v>
                </c:pt>
                <c:pt idx="2535">
                  <c:v>2.22013263886915</c:v>
                </c:pt>
                <c:pt idx="2536">
                  <c:v>2.2482059139625798</c:v>
                </c:pt>
                <c:pt idx="2537">
                  <c:v>2.2517441237025801</c:v>
                </c:pt>
                <c:pt idx="2538">
                  <c:v>2.2402308812951</c:v>
                </c:pt>
                <c:pt idx="2539">
                  <c:v>2.2216391138597298</c:v>
                </c:pt>
                <c:pt idx="2540">
                  <c:v>2.1935890820658202</c:v>
                </c:pt>
                <c:pt idx="2541">
                  <c:v>2.1386226969881199</c:v>
                </c:pt>
                <c:pt idx="2542">
                  <c:v>2.4257413032085999</c:v>
                </c:pt>
                <c:pt idx="2543">
                  <c:v>2.6470480222095398</c:v>
                </c:pt>
                <c:pt idx="2544">
                  <c:v>2.6742861304718399</c:v>
                </c:pt>
                <c:pt idx="2545">
                  <c:v>2.6218932458540398</c:v>
                </c:pt>
                <c:pt idx="2546">
                  <c:v>2.6043455007866698</c:v>
                </c:pt>
                <c:pt idx="2547">
                  <c:v>2.65238596826766</c:v>
                </c:pt>
                <c:pt idx="2548">
                  <c:v>2.7383178162783399</c:v>
                </c:pt>
                <c:pt idx="2549">
                  <c:v>2.8316038754532702</c:v>
                </c:pt>
                <c:pt idx="2550">
                  <c:v>2.92353594569322</c:v>
                </c:pt>
                <c:pt idx="2551">
                  <c:v>3.0079175541791501</c:v>
                </c:pt>
                <c:pt idx="2552">
                  <c:v>3.0359434928401301</c:v>
                </c:pt>
                <c:pt idx="2553">
                  <c:v>3.0079175541791501</c:v>
                </c:pt>
                <c:pt idx="2554">
                  <c:v>3.00825052741195</c:v>
                </c:pt>
                <c:pt idx="2555">
                  <c:v>3.0264498009176699</c:v>
                </c:pt>
                <c:pt idx="2556">
                  <c:v>3.3632105573877298</c:v>
                </c:pt>
                <c:pt idx="2557">
                  <c:v>3.06160266148677</c:v>
                </c:pt>
                <c:pt idx="2558">
                  <c:v>3.0407594035035301</c:v>
                </c:pt>
                <c:pt idx="2559">
                  <c:v>2.9803368018343699</c:v>
                </c:pt>
                <c:pt idx="2560">
                  <c:v>2.9152048553290801</c:v>
                </c:pt>
                <c:pt idx="2561">
                  <c:v>2.8515133619163602</c:v>
                </c:pt>
                <c:pt idx="2562">
                  <c:v>2.79223960371794</c:v>
                </c:pt>
                <c:pt idx="2563">
                  <c:v>2.7451222869304202</c:v>
                </c:pt>
                <c:pt idx="2564">
                  <c:v>2.7751959346801698</c:v>
                </c:pt>
                <c:pt idx="2565">
                  <c:v>2.80162011555867</c:v>
                </c:pt>
                <c:pt idx="2566">
                  <c:v>2.7447844822106999</c:v>
                </c:pt>
                <c:pt idx="2567">
                  <c:v>2.5253120428396101</c:v>
                </c:pt>
                <c:pt idx="2568">
                  <c:v>2.4302727495810199</c:v>
                </c:pt>
                <c:pt idx="2569">
                  <c:v>2.4282992278706002</c:v>
                </c:pt>
                <c:pt idx="2570">
                  <c:v>2.4263355472569201</c:v>
                </c:pt>
                <c:pt idx="2571">
                  <c:v>2.4243758761789298</c:v>
                </c:pt>
                <c:pt idx="2572">
                  <c:v>2.4224148544230499</c:v>
                </c:pt>
                <c:pt idx="2573">
                  <c:v>2.4204471684030899</c:v>
                </c:pt>
                <c:pt idx="2574">
                  <c:v>2.41846726892414</c:v>
                </c:pt>
                <c:pt idx="2575">
                  <c:v>2.4164582559546601</c:v>
                </c:pt>
                <c:pt idx="2576">
                  <c:v>2.4148115538829198</c:v>
                </c:pt>
                <c:pt idx="2584">
                  <c:v>2.41445938738552</c:v>
                </c:pt>
                <c:pt idx="2585">
                  <c:v>2.41445938738552</c:v>
                </c:pt>
                <c:pt idx="2586">
                  <c:v>2.4186864012604201</c:v>
                </c:pt>
                <c:pt idx="2587">
                  <c:v>2.4519383162228801</c:v>
                </c:pt>
                <c:pt idx="2588">
                  <c:v>2.5017525052811398</c:v>
                </c:pt>
                <c:pt idx="2589">
                  <c:v>2.5511173176449602</c:v>
                </c:pt>
                <c:pt idx="2590">
                  <c:v>2.5830692758544598</c:v>
                </c:pt>
                <c:pt idx="2591">
                  <c:v>2.58924102402342</c:v>
                </c:pt>
                <c:pt idx="2592">
                  <c:v>2.5791674072130402</c:v>
                </c:pt>
                <c:pt idx="2593">
                  <c:v>2.5621143943995799</c:v>
                </c:pt>
                <c:pt idx="2594">
                  <c:v>2.5346947503152801</c:v>
                </c:pt>
                <c:pt idx="2595">
                  <c:v>2.48804237809955</c:v>
                </c:pt>
                <c:pt idx="2596">
                  <c:v>2.6631254699218201</c:v>
                </c:pt>
                <c:pt idx="2597">
                  <c:v>2.9210645884606499</c:v>
                </c:pt>
                <c:pt idx="2598">
                  <c:v>2.96883737014323</c:v>
                </c:pt>
                <c:pt idx="2599">
                  <c:v>2.92050799515764</c:v>
                </c:pt>
                <c:pt idx="2600">
                  <c:v>2.8962198925951399</c:v>
                </c:pt>
                <c:pt idx="2601">
                  <c:v>2.9743629206503099</c:v>
                </c:pt>
                <c:pt idx="2602">
                  <c:v>3.0610684480006798</c:v>
                </c:pt>
                <c:pt idx="2603">
                  <c:v>3.15356734326692</c:v>
                </c:pt>
                <c:pt idx="2604">
                  <c:v>3.2462628955634898</c:v>
                </c:pt>
                <c:pt idx="2605">
                  <c:v>3.3316854462062402</c:v>
                </c:pt>
                <c:pt idx="2606">
                  <c:v>3.37134492041953</c:v>
                </c:pt>
                <c:pt idx="2607">
                  <c:v>3.3316854462062402</c:v>
                </c:pt>
                <c:pt idx="2608">
                  <c:v>3.3713223146398299</c:v>
                </c:pt>
                <c:pt idx="2609">
                  <c:v>3.3265925981194302</c:v>
                </c:pt>
                <c:pt idx="2610">
                  <c:v>3.2407521740613601</c:v>
                </c:pt>
                <c:pt idx="2611">
                  <c:v>3.2087133331122502</c:v>
                </c:pt>
                <c:pt idx="2612">
                  <c:v>3.2407521740613601</c:v>
                </c:pt>
                <c:pt idx="2613">
                  <c:v>3.2087133331122502</c:v>
                </c:pt>
                <c:pt idx="2614">
                  <c:v>3.2407521740613499</c:v>
                </c:pt>
                <c:pt idx="2615">
                  <c:v>3.3265925981194302</c:v>
                </c:pt>
                <c:pt idx="2616">
                  <c:v>3.6408541259342901</c:v>
                </c:pt>
                <c:pt idx="2617">
                  <c:v>3.3026751432102199</c:v>
                </c:pt>
                <c:pt idx="2618">
                  <c:v>3.2377592087664202</c:v>
                </c:pt>
                <c:pt idx="2619">
                  <c:v>3.1733982954779001</c:v>
                </c:pt>
                <c:pt idx="2620">
                  <c:v>3.1131929454525502</c:v>
                </c:pt>
                <c:pt idx="2621">
                  <c:v>3.0592476648489799</c:v>
                </c:pt>
                <c:pt idx="2622">
                  <c:v>3.0689662928080699</c:v>
                </c:pt>
                <c:pt idx="2623">
                  <c:v>3.1007199501990299</c:v>
                </c:pt>
                <c:pt idx="2624">
                  <c:v>3.0603352017566099</c:v>
                </c:pt>
                <c:pt idx="2625">
                  <c:v>2.8679998305599699</c:v>
                </c:pt>
                <c:pt idx="2626">
                  <c:v>2.7418454584770098</c:v>
                </c:pt>
                <c:pt idx="2627">
                  <c:v>2.7399044421077199</c:v>
                </c:pt>
                <c:pt idx="2628">
                  <c:v>2.7379470967343802</c:v>
                </c:pt>
                <c:pt idx="2629">
                  <c:v>2.7359733603788601</c:v>
                </c:pt>
                <c:pt idx="2630">
                  <c:v>2.7339836708080898</c:v>
                </c:pt>
                <c:pt idx="2631">
                  <c:v>2.7319785708528701</c:v>
                </c:pt>
                <c:pt idx="2632">
                  <c:v>2.7299584403113002</c:v>
                </c:pt>
                <c:pt idx="2633">
                  <c:v>2.7279128368682199</c:v>
                </c:pt>
                <c:pt idx="2634">
                  <c:v>2.72583760769967</c:v>
                </c:pt>
                <c:pt idx="2642">
                  <c:v>2.7247089281503798</c:v>
                </c:pt>
                <c:pt idx="2643">
                  <c:v>2.7247089281503798</c:v>
                </c:pt>
                <c:pt idx="2644">
                  <c:v>2.7323797082581298</c:v>
                </c:pt>
                <c:pt idx="2645">
                  <c:v>2.7686199487393202</c:v>
                </c:pt>
                <c:pt idx="2646">
                  <c:v>2.81940349656898</c:v>
                </c:pt>
                <c:pt idx="2647">
                  <c:v>2.8676835774738398</c:v>
                </c:pt>
                <c:pt idx="2648">
                  <c:v>2.8964648313971999</c:v>
                </c:pt>
                <c:pt idx="2649">
                  <c:v>2.8676835774738501</c:v>
                </c:pt>
                <c:pt idx="2650">
                  <c:v>2.81940349656898</c:v>
                </c:pt>
                <c:pt idx="2651">
                  <c:v>2.7686199487393202</c:v>
                </c:pt>
                <c:pt idx="2652">
                  <c:v>2.73237970825814</c:v>
                </c:pt>
                <c:pt idx="2659">
                  <c:v>2.7247089281503798</c:v>
                </c:pt>
                <c:pt idx="2668">
                  <c:v>2.7247089281503398</c:v>
                </c:pt>
                <c:pt idx="2669">
                  <c:v>2.7247089281503101</c:v>
                </c:pt>
                <c:pt idx="2670">
                  <c:v>2.7250885829056601</c:v>
                </c:pt>
                <c:pt idx="2671">
                  <c:v>2.7478545425321901</c:v>
                </c:pt>
                <c:pt idx="2672">
                  <c:v>2.7935949155684501</c:v>
                </c:pt>
                <c:pt idx="2673">
                  <c:v>2.8452371403624102</c:v>
                </c:pt>
                <c:pt idx="2674">
                  <c:v>2.8857637279006099</c:v>
                </c:pt>
                <c:pt idx="2675">
                  <c:v>2.90033756197648</c:v>
                </c:pt>
                <c:pt idx="2676">
                  <c:v>2.8955075758967799</c:v>
                </c:pt>
                <c:pt idx="2677">
                  <c:v>2.8811705353423598</c:v>
                </c:pt>
                <c:pt idx="2678">
                  <c:v>2.8560755025236402</c:v>
                </c:pt>
                <c:pt idx="2679">
                  <c:v>2.8233189659022599</c:v>
                </c:pt>
                <c:pt idx="2680">
                  <c:v>2.7877529255473301</c:v>
                </c:pt>
                <c:pt idx="2681">
                  <c:v>3.1551227221520701</c:v>
                </c:pt>
                <c:pt idx="2682">
                  <c:v>3.2687743401962099</c:v>
                </c:pt>
                <c:pt idx="2683">
                  <c:v>3.2431605851313199</c:v>
                </c:pt>
                <c:pt idx="2684">
                  <c:v>3.1929400384795898</c:v>
                </c:pt>
                <c:pt idx="2685">
                  <c:v>3.2573049143333401</c:v>
                </c:pt>
                <c:pt idx="2686">
                  <c:v>3.3413825357739899</c:v>
                </c:pt>
                <c:pt idx="2687">
                  <c:v>3.4322682631431101</c:v>
                </c:pt>
                <c:pt idx="2688">
                  <c:v>3.5264836139019899</c:v>
                </c:pt>
                <c:pt idx="2689">
                  <c:v>3.6147706853794599</c:v>
                </c:pt>
                <c:pt idx="2690">
                  <c:v>3.68555819082354</c:v>
                </c:pt>
                <c:pt idx="2691">
                  <c:v>3.6258017850872402</c:v>
                </c:pt>
                <c:pt idx="2692">
                  <c:v>3.5807264926005899</c:v>
                </c:pt>
                <c:pt idx="2693">
                  <c:v>3.6258017850872402</c:v>
                </c:pt>
                <c:pt idx="2694">
                  <c:v>3.5807264926005802</c:v>
                </c:pt>
                <c:pt idx="2695">
                  <c:v>3.6258017850872202</c:v>
                </c:pt>
                <c:pt idx="2696">
                  <c:v>3.5807264926005802</c:v>
                </c:pt>
                <c:pt idx="2697">
                  <c:v>3.6258017850872402</c:v>
                </c:pt>
                <c:pt idx="2698">
                  <c:v>3.5344925350248202</c:v>
                </c:pt>
                <c:pt idx="2699">
                  <c:v>3.7594739675133302</c:v>
                </c:pt>
                <c:pt idx="2700">
                  <c:v>3.5767962393901098</c:v>
                </c:pt>
                <c:pt idx="2701">
                  <c:v>3.54638057799436</c:v>
                </c:pt>
                <c:pt idx="2702">
                  <c:v>3.4826636008360898</c:v>
                </c:pt>
                <c:pt idx="2703">
                  <c:v>3.4172069280725998</c:v>
                </c:pt>
                <c:pt idx="2704">
                  <c:v>3.35533426964881</c:v>
                </c:pt>
                <c:pt idx="2705">
                  <c:v>3.2988757249848999</c:v>
                </c:pt>
                <c:pt idx="2706">
                  <c:v>3.2819272912809301</c:v>
                </c:pt>
                <c:pt idx="2707">
                  <c:v>3.31970135903657</c:v>
                </c:pt>
                <c:pt idx="2708">
                  <c:v>3.3100513340900499</c:v>
                </c:pt>
                <c:pt idx="2709">
                  <c:v>3.1729682129315799</c:v>
                </c:pt>
                <c:pt idx="2710">
                  <c:v>2.9651870635902999</c:v>
                </c:pt>
                <c:pt idx="2711">
                  <c:v>2.9633179981923998</c:v>
                </c:pt>
                <c:pt idx="2712">
                  <c:v>2.9613819357626801</c:v>
                </c:pt>
                <c:pt idx="2713">
                  <c:v>2.959408230138</c:v>
                </c:pt>
                <c:pt idx="2714">
                  <c:v>2.9574026134478202</c:v>
                </c:pt>
                <c:pt idx="2715">
                  <c:v>2.9553710304135201</c:v>
                </c:pt>
                <c:pt idx="2716">
                  <c:v>2.9533193546445</c:v>
                </c:pt>
                <c:pt idx="2717">
                  <c:v>2.9512499530622498</c:v>
                </c:pt>
                <c:pt idx="2718">
                  <c:v>2.9491451037549301</c:v>
                </c:pt>
                <c:pt idx="2726">
                  <c:v>2.9473488129729901</c:v>
                </c:pt>
                <c:pt idx="2727">
                  <c:v>2.9473477373561101</c:v>
                </c:pt>
                <c:pt idx="2728">
                  <c:v>2.96551714880483</c:v>
                </c:pt>
                <c:pt idx="2729">
                  <c:v>3.0091112585123398</c:v>
                </c:pt>
                <c:pt idx="2730">
                  <c:v>3.06102676599158</c:v>
                </c:pt>
                <c:pt idx="2731">
                  <c:v>3.1042154516721299</c:v>
                </c:pt>
                <c:pt idx="2732">
                  <c:v>3.1225047039161402</c:v>
                </c:pt>
                <c:pt idx="2733">
                  <c:v>3.1202322180611399</c:v>
                </c:pt>
                <c:pt idx="2734">
                  <c:v>3.1064540387798201</c:v>
                </c:pt>
                <c:pt idx="2735">
                  <c:v>3.0830572370423601</c:v>
                </c:pt>
                <c:pt idx="2736">
                  <c:v>3.0527631879245498</c:v>
                </c:pt>
                <c:pt idx="2737">
                  <c:v>2.97399033252626</c:v>
                </c:pt>
                <c:pt idx="2738">
                  <c:v>3.0094301921836699</c:v>
                </c:pt>
                <c:pt idx="2739">
                  <c:v>2.9735454571241098</c:v>
                </c:pt>
                <c:pt idx="2740">
                  <c:v>3.0094301921836699</c:v>
                </c:pt>
                <c:pt idx="2741">
                  <c:v>2.9735454571241098</c:v>
                </c:pt>
                <c:pt idx="2742">
                  <c:v>3.0094301921836699</c:v>
                </c:pt>
                <c:pt idx="2743">
                  <c:v>2.9735454571241098</c:v>
                </c:pt>
                <c:pt idx="2744">
                  <c:v>3.0094301921836601</c:v>
                </c:pt>
                <c:pt idx="2745">
                  <c:v>2.9735454571241098</c:v>
                </c:pt>
                <c:pt idx="2746">
                  <c:v>3.0094301921836699</c:v>
                </c:pt>
                <c:pt idx="2747">
                  <c:v>2.9735454571241</c:v>
                </c:pt>
                <c:pt idx="2748">
                  <c:v>3.0094301921836699</c:v>
                </c:pt>
                <c:pt idx="2749">
                  <c:v>2.9735454571241302</c:v>
                </c:pt>
                <c:pt idx="2750">
                  <c:v>3.0094301921836699</c:v>
                </c:pt>
                <c:pt idx="2751">
                  <c:v>2.97399033252628</c:v>
                </c:pt>
                <c:pt idx="2752">
                  <c:v>3.43647601775917</c:v>
                </c:pt>
                <c:pt idx="2753">
                  <c:v>3.4262779627690998</c:v>
                </c:pt>
                <c:pt idx="2754">
                  <c:v>3.4243534428024098</c:v>
                </c:pt>
                <c:pt idx="2755">
                  <c:v>3.4223884849902002</c:v>
                </c:pt>
                <c:pt idx="2756">
                  <c:v>3.4203890912422801</c:v>
                </c:pt>
                <c:pt idx="2757">
                  <c:v>3.4183615217111498</c:v>
                </c:pt>
                <c:pt idx="2758">
                  <c:v>3.4163120254075499</c:v>
                </c:pt>
                <c:pt idx="2759">
                  <c:v>3.4142466724846101</c:v>
                </c:pt>
                <c:pt idx="2760">
                  <c:v>3.4121415915480098</c:v>
                </c:pt>
                <c:pt idx="2761">
                  <c:v>3.4100280234253399</c:v>
                </c:pt>
                <c:pt idx="2768">
                  <c:v>3.4098409568533401</c:v>
                </c:pt>
                <c:pt idx="2769">
                  <c:v>3.4108588888287299</c:v>
                </c:pt>
                <c:pt idx="2770">
                  <c:v>3.4363458299217999</c:v>
                </c:pt>
                <c:pt idx="2771">
                  <c:v>3.4833492095644498</c:v>
                </c:pt>
                <c:pt idx="2772">
                  <c:v>3.53477424727157</c:v>
                </c:pt>
                <c:pt idx="2773">
                  <c:v>3.5735845777205602</c:v>
                </c:pt>
                <c:pt idx="2774">
                  <c:v>3.5860271016558598</c:v>
                </c:pt>
                <c:pt idx="2775">
                  <c:v>3.57973880574623</c:v>
                </c:pt>
                <c:pt idx="2776">
                  <c:v>3.5648997804371598</c:v>
                </c:pt>
                <c:pt idx="2777">
                  <c:v>3.5390202563280901</c:v>
                </c:pt>
                <c:pt idx="2778">
                  <c:v>3.5040000378376002</c:v>
                </c:pt>
                <c:pt idx="2779">
                  <c:v>3.4904794478107699</c:v>
                </c:pt>
                <c:pt idx="2780">
                  <c:v>3.68147710503569</c:v>
                </c:pt>
                <c:pt idx="2781">
                  <c:v>3.7809487915200699</c:v>
                </c:pt>
                <c:pt idx="2782">
                  <c:v>3.8320585074344402</c:v>
                </c:pt>
                <c:pt idx="2783">
                  <c:v>3.8779412951541401</c:v>
                </c:pt>
                <c:pt idx="2784">
                  <c:v>3.9512856523685</c:v>
                </c:pt>
                <c:pt idx="2785">
                  <c:v>4.03629664832562</c:v>
                </c:pt>
                <c:pt idx="2786">
                  <c:v>4.1278984542270702</c:v>
                </c:pt>
                <c:pt idx="2787">
                  <c:v>4.2222376646072703</c:v>
                </c:pt>
                <c:pt idx="2788">
                  <c:v>4.3101989896752002</c:v>
                </c:pt>
                <c:pt idx="2789">
                  <c:v>4.3738870768125198</c:v>
                </c:pt>
                <c:pt idx="2790">
                  <c:v>4.3472349560382302</c:v>
                </c:pt>
                <c:pt idx="2791">
                  <c:v>4.3738870768125304</c:v>
                </c:pt>
                <c:pt idx="2792">
                  <c:v>4.3101989896752002</c:v>
                </c:pt>
                <c:pt idx="2793">
                  <c:v>4.2222376646072801</c:v>
                </c:pt>
                <c:pt idx="2794">
                  <c:v>4.1278984542270498</c:v>
                </c:pt>
                <c:pt idx="2795">
                  <c:v>4.03629664832562</c:v>
                </c:pt>
                <c:pt idx="2796">
                  <c:v>3.9512856523684898</c:v>
                </c:pt>
                <c:pt idx="2797">
                  <c:v>3.8779412951541401</c:v>
                </c:pt>
                <c:pt idx="2798">
                  <c:v>3.83205850743443</c:v>
                </c:pt>
                <c:pt idx="2799">
                  <c:v>3.8779412951541299</c:v>
                </c:pt>
                <c:pt idx="2800">
                  <c:v>3.97131418005667</c:v>
                </c:pt>
                <c:pt idx="2801">
                  <c:v>3.7971470826139799</c:v>
                </c:pt>
                <c:pt idx="2802">
                  <c:v>3.7613904430741698</c:v>
                </c:pt>
                <c:pt idx="2803">
                  <c:v>3.6918670952086599</c:v>
                </c:pt>
                <c:pt idx="2804">
                  <c:v>3.5586539043105501</c:v>
                </c:pt>
                <c:pt idx="2805">
                  <c:v>3.51936794021504</c:v>
                </c:pt>
                <c:pt idx="2806">
                  <c:v>3.5174672052447402</c:v>
                </c:pt>
                <c:pt idx="2807">
                  <c:v>3.5155136513534799</c:v>
                </c:pt>
                <c:pt idx="2808">
                  <c:v>3.5135157045918</c:v>
                </c:pt>
                <c:pt idx="2809">
                  <c:v>3.5114821216077501</c:v>
                </c:pt>
                <c:pt idx="2810">
                  <c:v>3.5094217052846099</c:v>
                </c:pt>
                <c:pt idx="2811">
                  <c:v>3.5073431191862201</c:v>
                </c:pt>
                <c:pt idx="2812">
                  <c:v>3.50523183087597</c:v>
                </c:pt>
                <c:pt idx="2813">
                  <c:v>3.5031066346120601</c:v>
                </c:pt>
                <c:pt idx="2821">
                  <c:v>3.5024342354926099</c:v>
                </c:pt>
                <c:pt idx="2822">
                  <c:v>3.5024342354926299</c:v>
                </c:pt>
                <c:pt idx="2823">
                  <c:v>3.5062397023891601</c:v>
                </c:pt>
                <c:pt idx="2824">
                  <c:v>3.5377817596570198</c:v>
                </c:pt>
                <c:pt idx="2825">
                  <c:v>3.58718665550695</c:v>
                </c:pt>
                <c:pt idx="2826">
                  <c:v>3.63736375357654</c:v>
                </c:pt>
                <c:pt idx="2827">
                  <c:v>3.6712805860089501</c:v>
                </c:pt>
                <c:pt idx="2828">
                  <c:v>3.6373637535765599</c:v>
                </c:pt>
                <c:pt idx="2829">
                  <c:v>3.5871866555069598</c:v>
                </c:pt>
                <c:pt idx="2830">
                  <c:v>3.53778175965701</c:v>
                </c:pt>
                <c:pt idx="2831">
                  <c:v>3.5062397023891698</c:v>
                </c:pt>
                <c:pt idx="2838">
                  <c:v>3.5024342354926099</c:v>
                </c:pt>
                <c:pt idx="2847">
                  <c:v>3.20760964086316</c:v>
                </c:pt>
                <c:pt idx="2848">
                  <c:v>3.20760964086316</c:v>
                </c:pt>
                <c:pt idx="2849">
                  <c:v>3.2081957513768899</c:v>
                </c:pt>
                <c:pt idx="2850">
                  <c:v>3.2150801933442299</c:v>
                </c:pt>
                <c:pt idx="2851">
                  <c:v>3.2284346644938098</c:v>
                </c:pt>
                <c:pt idx="2852">
                  <c:v>3.24665651701484</c:v>
                </c:pt>
                <c:pt idx="2853">
                  <c:v>3.2681422743808799</c:v>
                </c:pt>
                <c:pt idx="2854">
                  <c:v>3.29128751314349</c:v>
                </c:pt>
                <c:pt idx="2855">
                  <c:v>3.3144867319048599</c:v>
                </c:pt>
                <c:pt idx="2856">
                  <c:v>3.3361332063620899</c:v>
                </c:pt>
                <c:pt idx="2857">
                  <c:v>3.3546188286607399</c:v>
                </c:pt>
                <c:pt idx="2858">
                  <c:v>3.3683339291144101</c:v>
                </c:pt>
                <c:pt idx="2859">
                  <c:v>3.3709810634939199</c:v>
                </c:pt>
                <c:pt idx="2860">
                  <c:v>3.3700089265036102</c:v>
                </c:pt>
                <c:pt idx="2861">
                  <c:v>3.37675126368155</c:v>
                </c:pt>
                <c:pt idx="2862">
                  <c:v>3.3879359840841401</c:v>
                </c:pt>
                <c:pt idx="2863">
                  <c:v>3.4002914215853099</c:v>
                </c:pt>
                <c:pt idx="2864">
                  <c:v>3.4105455306325401</c:v>
                </c:pt>
                <c:pt idx="2865">
                  <c:v>3.4154250978049201</c:v>
                </c:pt>
                <c:pt idx="2866">
                  <c:v>3.4116549674474501</c:v>
                </c:pt>
                <c:pt idx="2867">
                  <c:v>3.3959572776516</c:v>
                </c:pt>
                <c:pt idx="2868">
                  <c:v>3.3650507023346798</c:v>
                </c:pt>
                <c:pt idx="2869">
                  <c:v>3.34427894352106</c:v>
                </c:pt>
                <c:pt idx="2870">
                  <c:v>3.3503269275961598</c:v>
                </c:pt>
                <c:pt idx="2871">
                  <c:v>3.3442789435210698</c:v>
                </c:pt>
                <c:pt idx="2872">
                  <c:v>3.3500307997266399</c:v>
                </c:pt>
                <c:pt idx="2873">
                  <c:v>3.3275779643500001</c:v>
                </c:pt>
                <c:pt idx="2874">
                  <c:v>3.3035531286980602</c:v>
                </c:pt>
                <c:pt idx="2875">
                  <c:v>3.2788424222404502</c:v>
                </c:pt>
                <c:pt idx="2876">
                  <c:v>3.25479271523084</c:v>
                </c:pt>
                <c:pt idx="2877">
                  <c:v>3.2327347083114999</c:v>
                </c:pt>
                <c:pt idx="2878">
                  <c:v>3.2141992144151801</c:v>
                </c:pt>
                <c:pt idx="2879">
                  <c:v>3.1686311666603002</c:v>
                </c:pt>
                <c:pt idx="2880">
                  <c:v>3.1828640934892798</c:v>
                </c:pt>
                <c:pt idx="2881">
                  <c:v>3.18070770924054</c:v>
                </c:pt>
                <c:pt idx="2882">
                  <c:v>3.1797818116210599</c:v>
                </c:pt>
                <c:pt idx="2883">
                  <c:v>3.1788190054082199</c:v>
                </c:pt>
                <c:pt idx="2884">
                  <c:v>3.1778252954104298</c:v>
                </c:pt>
                <c:pt idx="2885">
                  <c:v>3.1768072647801699</c:v>
                </c:pt>
                <c:pt idx="2886">
                  <c:v>3.17577171698183</c:v>
                </c:pt>
                <c:pt idx="2887">
                  <c:v>3.1747254375842</c:v>
                </c:pt>
                <c:pt idx="2888">
                  <c:v>3.1736579123750701</c:v>
                </c:pt>
                <c:pt idx="2889">
                  <c:v>3.17257527680741</c:v>
                </c:pt>
                <c:pt idx="2897">
                  <c:v>3.1720729373675698</c:v>
                </c:pt>
                <c:pt idx="2898">
                  <c:v>3.17207293736756</c:v>
                </c:pt>
                <c:pt idx="2899">
                  <c:v>3.1770844247555501</c:v>
                </c:pt>
                <c:pt idx="2900">
                  <c:v>3.2069933866666802</c:v>
                </c:pt>
                <c:pt idx="2901">
                  <c:v>3.2508535892824799</c:v>
                </c:pt>
                <c:pt idx="2902">
                  <c:v>3.2936122854676202</c:v>
                </c:pt>
                <c:pt idx="2903">
                  <c:v>3.32026991731649</c:v>
                </c:pt>
                <c:pt idx="2904">
                  <c:v>3.2936122854676202</c:v>
                </c:pt>
                <c:pt idx="2905">
                  <c:v>3.2508535892824799</c:v>
                </c:pt>
                <c:pt idx="2906">
                  <c:v>3.20699338666669</c:v>
                </c:pt>
                <c:pt idx="2907">
                  <c:v>3.1770844247555599</c:v>
                </c:pt>
                <c:pt idx="2914">
                  <c:v>3.1720729373675698</c:v>
                </c:pt>
                <c:pt idx="2923">
                  <c:v>2.9688240721233199</c:v>
                </c:pt>
                <c:pt idx="2924">
                  <c:v>2.9688240721233199</c:v>
                </c:pt>
                <c:pt idx="2925">
                  <c:v>2.9690053042789901</c:v>
                </c:pt>
                <c:pt idx="2926">
                  <c:v>2.9743817540966102</c:v>
                </c:pt>
                <c:pt idx="2927">
                  <c:v>2.98609899329995</c:v>
                </c:pt>
                <c:pt idx="2928">
                  <c:v>3.0026419039427101</c:v>
                </c:pt>
                <c:pt idx="2929">
                  <c:v>3.0224946256162899</c:v>
                </c:pt>
                <c:pt idx="2930">
                  <c:v>3.0441404762360702</c:v>
                </c:pt>
                <c:pt idx="2931">
                  <c:v>3.0660618471059902</c:v>
                </c:pt>
                <c:pt idx="2932">
                  <c:v>3.0867400723573599</c:v>
                </c:pt>
                <c:pt idx="2933">
                  <c:v>3.1046552726783698</c:v>
                </c:pt>
                <c:pt idx="2934">
                  <c:v>3.1182861730395102</c:v>
                </c:pt>
                <c:pt idx="2935">
                  <c:v>3.1234038297889701</c:v>
                </c:pt>
                <c:pt idx="2936">
                  <c:v>3.1211470840327098</c:v>
                </c:pt>
                <c:pt idx="2937">
                  <c:v>3.1266741613798499</c:v>
                </c:pt>
                <c:pt idx="2938">
                  <c:v>3.1368662412700701</c:v>
                </c:pt>
                <c:pt idx="2939">
                  <c:v>3.14860509673658</c:v>
                </c:pt>
                <c:pt idx="2940">
                  <c:v>3.1587723859243599</c:v>
                </c:pt>
                <c:pt idx="2941">
                  <c:v>3.1642489636110902</c:v>
                </c:pt>
                <c:pt idx="2942">
                  <c:v>3.1619142182929498</c:v>
                </c:pt>
                <c:pt idx="2943">
                  <c:v>3.1486454417935099</c:v>
                </c:pt>
                <c:pt idx="2944">
                  <c:v>3.1213172416735802</c:v>
                </c:pt>
                <c:pt idx="2945">
                  <c:v>3.0917003355624999</c:v>
                </c:pt>
                <c:pt idx="2946">
                  <c:v>3.1010554267477302</c:v>
                </c:pt>
                <c:pt idx="2947">
                  <c:v>3.0917003355624999</c:v>
                </c:pt>
                <c:pt idx="2948">
                  <c:v>3.1009025231694198</c:v>
                </c:pt>
                <c:pt idx="2949">
                  <c:v>3.0829531139336601</c:v>
                </c:pt>
                <c:pt idx="2950">
                  <c:v>3.0603215012126199</c:v>
                </c:pt>
                <c:pt idx="2951">
                  <c:v>3.0368959082966098</c:v>
                </c:pt>
                <c:pt idx="2952">
                  <c:v>3.0140117644033699</c:v>
                </c:pt>
                <c:pt idx="2953">
                  <c:v>2.9929890768511802</c:v>
                </c:pt>
              </c:numCache>
            </c:numRef>
          </c:val>
          <c:smooth val="0"/>
        </c:ser>
        <c:ser>
          <c:idx val="1"/>
          <c:order val="1"/>
          <c:tx>
            <c:v>Beam 2</c:v>
          </c:tx>
          <c:spPr>
            <a:ln>
              <a:solidFill>
                <a:schemeClr val="tx1"/>
              </a:solidFill>
            </a:ln>
          </c:spPr>
          <c:marker>
            <c:symbol val="none"/>
          </c:marker>
          <c:val>
            <c:numRef>
              <c:f>structure_physics!$D$19:$D$2972</c:f>
              <c:numCache>
                <c:formatCode>General</c:formatCode>
                <c:ptCount val="2954"/>
                <c:pt idx="16">
                  <c:v>1.41730294715601E-2</c:v>
                </c:pt>
                <c:pt idx="17">
                  <c:v>1.4057261152897601E-2</c:v>
                </c:pt>
                <c:pt idx="18">
                  <c:v>1.40434691062038E-2</c:v>
                </c:pt>
                <c:pt idx="19">
                  <c:v>1.40320673035528E-2</c:v>
                </c:pt>
                <c:pt idx="20">
                  <c:v>1.40227693020398E-2</c:v>
                </c:pt>
                <c:pt idx="21">
                  <c:v>1.4015325850319201E-2</c:v>
                </c:pt>
                <c:pt idx="22">
                  <c:v>1.4009525367458E-2</c:v>
                </c:pt>
                <c:pt idx="23">
                  <c:v>1.40051943100774E-2</c:v>
                </c:pt>
                <c:pt idx="24">
                  <c:v>1.40021974463707E-2</c:v>
                </c:pt>
                <c:pt idx="25">
                  <c:v>1.4000438052615E-2</c:v>
                </c:pt>
                <c:pt idx="33">
                  <c:v>1.3999858044554499E-2</c:v>
                </c:pt>
                <c:pt idx="34">
                  <c:v>1.3999858044554499E-2</c:v>
                </c:pt>
                <c:pt idx="35">
                  <c:v>1.3999858044554499E-2</c:v>
                </c:pt>
                <c:pt idx="36">
                  <c:v>1.3999858044554499E-2</c:v>
                </c:pt>
                <c:pt idx="37">
                  <c:v>1.3999858044554499E-2</c:v>
                </c:pt>
                <c:pt idx="38">
                  <c:v>1.3999858044554499E-2</c:v>
                </c:pt>
                <c:pt idx="39">
                  <c:v>1.40006916459201E-2</c:v>
                </c:pt>
                <c:pt idx="40">
                  <c:v>1.40032323595909E-2</c:v>
                </c:pt>
                <c:pt idx="41">
                  <c:v>1.40075998413312E-2</c:v>
                </c:pt>
                <c:pt idx="42">
                  <c:v>1.4013993266535201E-2</c:v>
                </c:pt>
                <c:pt idx="43">
                  <c:v>1.4022690927129501E-2</c:v>
                </c:pt>
                <c:pt idx="44">
                  <c:v>1.40340496141819E-2</c:v>
                </c:pt>
                <c:pt idx="45">
                  <c:v>1.40485037344176E-2</c:v>
                </c:pt>
                <c:pt idx="46">
                  <c:v>1.4066564096001001E-2</c:v>
                </c:pt>
                <c:pt idx="47">
                  <c:v>1.4088816287884999E-2</c:v>
                </c:pt>
                <c:pt idx="48">
                  <c:v>1.41730294715601E-2</c:v>
                </c:pt>
                <c:pt idx="49">
                  <c:v>2.3838048407334798E-2</c:v>
                </c:pt>
                <c:pt idx="50">
                  <c:v>3.3873077072188902E-2</c:v>
                </c:pt>
                <c:pt idx="51">
                  <c:v>4.43263123724284E-2</c:v>
                </c:pt>
                <c:pt idx="52">
                  <c:v>5.5242562971062198E-2</c:v>
                </c:pt>
                <c:pt idx="53">
                  <c:v>6.6662761576656404E-2</c:v>
                </c:pt>
                <c:pt idx="54">
                  <c:v>7.8623477847453493E-2</c:v>
                </c:pt>
                <c:pt idx="55">
                  <c:v>9.1156432046699001E-2</c:v>
                </c:pt>
                <c:pt idx="56">
                  <c:v>0.104288009655433</c:v>
                </c:pt>
                <c:pt idx="57">
                  <c:v>0.118038777189945</c:v>
                </c:pt>
                <c:pt idx="58">
                  <c:v>0.13430396087117399</c:v>
                </c:pt>
                <c:pt idx="59">
                  <c:v>0.19399900829804001</c:v>
                </c:pt>
                <c:pt idx="60">
                  <c:v>0.12819273917198201</c:v>
                </c:pt>
                <c:pt idx="61">
                  <c:v>0.11590887877674801</c:v>
                </c:pt>
                <c:pt idx="62">
                  <c:v>0.106108199000944</c:v>
                </c:pt>
                <c:pt idx="63">
                  <c:v>9.6659509195743995E-2</c:v>
                </c:pt>
                <c:pt idx="64">
                  <c:v>8.75585753980829E-2</c:v>
                </c:pt>
                <c:pt idx="65">
                  <c:v>7.8799132236842595E-2</c:v>
                </c:pt>
                <c:pt idx="66">
                  <c:v>7.0373511278046599E-2</c:v>
                </c:pt>
                <c:pt idx="67">
                  <c:v>6.22735786517776E-2</c:v>
                </c:pt>
                <c:pt idx="68">
                  <c:v>5.4492245787268398E-2</c:v>
                </c:pt>
                <c:pt idx="69">
                  <c:v>4.7026102891064299E-2</c:v>
                </c:pt>
                <c:pt idx="70">
                  <c:v>4.7107907750511602E-2</c:v>
                </c:pt>
                <c:pt idx="71">
                  <c:v>4.7187106577243502E-2</c:v>
                </c:pt>
                <c:pt idx="72">
                  <c:v>4.7261297925557201E-2</c:v>
                </c:pt>
                <c:pt idx="73">
                  <c:v>4.6601762846481397E-2</c:v>
                </c:pt>
                <c:pt idx="74">
                  <c:v>4.6661389337982799E-2</c:v>
                </c:pt>
                <c:pt idx="75">
                  <c:v>4.6711514269669401E-2</c:v>
                </c:pt>
                <c:pt idx="76">
                  <c:v>4.6751331195360103E-2</c:v>
                </c:pt>
                <c:pt idx="77">
                  <c:v>4.6780215830676798E-2</c:v>
                </c:pt>
                <c:pt idx="78">
                  <c:v>4.6797723873515502E-2</c:v>
                </c:pt>
                <c:pt idx="86">
                  <c:v>4.68035893983327E-2</c:v>
                </c:pt>
                <c:pt idx="87">
                  <c:v>4.68035893983327E-2</c:v>
                </c:pt>
                <c:pt idx="88">
                  <c:v>4.68035893983327E-2</c:v>
                </c:pt>
                <c:pt idx="89">
                  <c:v>4.68035893983327E-2</c:v>
                </c:pt>
                <c:pt idx="90">
                  <c:v>4.68035893983327E-2</c:v>
                </c:pt>
                <c:pt idx="91">
                  <c:v>4.68035893983327E-2</c:v>
                </c:pt>
                <c:pt idx="92">
                  <c:v>4.6795174142565801E-2</c:v>
                </c:pt>
                <c:pt idx="93">
                  <c:v>4.67701108542957E-2</c:v>
                </c:pt>
                <c:pt idx="94">
                  <c:v>4.6728947945787198E-2</c:v>
                </c:pt>
                <c:pt idx="95">
                  <c:v>4.6672602647530897E-2</c:v>
                </c:pt>
                <c:pt idx="96">
                  <c:v>4.7339303798805701E-2</c:v>
                </c:pt>
                <c:pt idx="97">
                  <c:v>4.7259685811178398E-2</c:v>
                </c:pt>
                <c:pt idx="98">
                  <c:v>4.7170286183198497E-2</c:v>
                </c:pt>
                <c:pt idx="99">
                  <c:v>4.70749716922165E-2</c:v>
                </c:pt>
                <c:pt idx="100">
                  <c:v>4.6978276062577297E-2</c:v>
                </c:pt>
                <c:pt idx="101">
                  <c:v>4.6885389740922601E-2</c:v>
                </c:pt>
                <c:pt idx="102">
                  <c:v>5.7759598766932603E-2</c:v>
                </c:pt>
                <c:pt idx="103">
                  <c:v>6.9237532814715202E-2</c:v>
                </c:pt>
                <c:pt idx="104">
                  <c:v>8.1332037453347203E-2</c:v>
                </c:pt>
                <c:pt idx="105">
                  <c:v>9.5135293008585198E-2</c:v>
                </c:pt>
                <c:pt idx="106">
                  <c:v>0.10899162512985699</c:v>
                </c:pt>
                <c:pt idx="107">
                  <c:v>0.12367537234765801</c:v>
                </c:pt>
                <c:pt idx="108">
                  <c:v>0.13923487576551799</c:v>
                </c:pt>
                <c:pt idx="109">
                  <c:v>0.15571556922101901</c:v>
                </c:pt>
                <c:pt idx="110">
                  <c:v>0.17315866768406701</c:v>
                </c:pt>
                <c:pt idx="111">
                  <c:v>0.19399900829804001</c:v>
                </c:pt>
                <c:pt idx="112">
                  <c:v>0.200242746052263</c:v>
                </c:pt>
                <c:pt idx="113">
                  <c:v>0.20786906561148999</c:v>
                </c:pt>
                <c:pt idx="114">
                  <c:v>0.21708699643521501</c:v>
                </c:pt>
                <c:pt idx="115">
                  <c:v>0.228137570260072</c:v>
                </c:pt>
                <c:pt idx="116">
                  <c:v>0.24525790928890501</c:v>
                </c:pt>
                <c:pt idx="117">
                  <c:v>0.26211126491686998</c:v>
                </c:pt>
                <c:pt idx="118">
                  <c:v>0.282104779389307</c:v>
                </c:pt>
                <c:pt idx="119">
                  <c:v>0.31132824089458</c:v>
                </c:pt>
                <c:pt idx="120">
                  <c:v>0.34619834089607299</c:v>
                </c:pt>
                <c:pt idx="121">
                  <c:v>0.38374296251376</c:v>
                </c:pt>
                <c:pt idx="122">
                  <c:v>1.2170449130918899</c:v>
                </c:pt>
                <c:pt idx="123">
                  <c:v>0.38502189603265302</c:v>
                </c:pt>
                <c:pt idx="124">
                  <c:v>0.35294006707074499</c:v>
                </c:pt>
                <c:pt idx="125">
                  <c:v>0.33050029653284302</c:v>
                </c:pt>
                <c:pt idx="126">
                  <c:v>0.306507473753451</c:v>
                </c:pt>
                <c:pt idx="127">
                  <c:v>0.29040154638390198</c:v>
                </c:pt>
                <c:pt idx="128">
                  <c:v>0.27629853524479903</c:v>
                </c:pt>
                <c:pt idx="129">
                  <c:v>0.26029314945431298</c:v>
                </c:pt>
                <c:pt idx="130">
                  <c:v>0.25022056746903998</c:v>
                </c:pt>
                <c:pt idx="131">
                  <c:v>0.241387413775068</c:v>
                </c:pt>
                <c:pt idx="132">
                  <c:v>0.23365339577355501</c:v>
                </c:pt>
                <c:pt idx="133">
                  <c:v>0.21325492631710599</c:v>
                </c:pt>
                <c:pt idx="134">
                  <c:v>0.197424911237705</c:v>
                </c:pt>
                <c:pt idx="135">
                  <c:v>0.18241318843290999</c:v>
                </c:pt>
                <c:pt idx="136">
                  <c:v>0.168193833927334</c:v>
                </c:pt>
                <c:pt idx="137">
                  <c:v>0.1547382860407</c:v>
                </c:pt>
                <c:pt idx="138">
                  <c:v>0.142015846987635</c:v>
                </c:pt>
                <c:pt idx="139">
                  <c:v>0.12802722131083599</c:v>
                </c:pt>
                <c:pt idx="140">
                  <c:v>0.117048516321338</c:v>
                </c:pt>
                <c:pt idx="141">
                  <c:v>0.106641441165405</c:v>
                </c:pt>
                <c:pt idx="142">
                  <c:v>9.6781237675579695E-2</c:v>
                </c:pt>
                <c:pt idx="143">
                  <c:v>9.69632905616577E-2</c:v>
                </c:pt>
                <c:pt idx="144">
                  <c:v>9.7149521990908205E-2</c:v>
                </c:pt>
                <c:pt idx="145">
                  <c:v>9.7329650929317293E-2</c:v>
                </c:pt>
                <c:pt idx="146">
                  <c:v>9.7494657724189304E-2</c:v>
                </c:pt>
                <c:pt idx="147">
                  <c:v>9.5156508020231595E-2</c:v>
                </c:pt>
                <c:pt idx="148">
                  <c:v>9.5288024657815995E-2</c:v>
                </c:pt>
                <c:pt idx="149">
                  <c:v>9.5386287500779404E-2</c:v>
                </c:pt>
                <c:pt idx="150">
                  <c:v>9.5448054661335199E-2</c:v>
                </c:pt>
                <c:pt idx="151">
                  <c:v>9.5471063814557902E-2</c:v>
                </c:pt>
                <c:pt idx="159">
                  <c:v>9.5454015426774994E-2</c:v>
                </c:pt>
                <c:pt idx="160">
                  <c:v>9.5454015426774994E-2</c:v>
                </c:pt>
                <c:pt idx="161">
                  <c:v>9.5454015426774994E-2</c:v>
                </c:pt>
                <c:pt idx="162">
                  <c:v>9.5454015426774994E-2</c:v>
                </c:pt>
                <c:pt idx="163">
                  <c:v>9.5454015426774994E-2</c:v>
                </c:pt>
                <c:pt idx="164">
                  <c:v>9.5454015426774994E-2</c:v>
                </c:pt>
                <c:pt idx="165">
                  <c:v>9.5478481310250801E-2</c:v>
                </c:pt>
                <c:pt idx="166">
                  <c:v>9.5445594113266002E-2</c:v>
                </c:pt>
                <c:pt idx="167">
                  <c:v>9.5357937085229799E-2</c:v>
                </c:pt>
                <c:pt idx="168">
                  <c:v>9.7724577103114996E-2</c:v>
                </c:pt>
                <c:pt idx="169">
                  <c:v>9.7572592257823096E-2</c:v>
                </c:pt>
                <c:pt idx="170">
                  <c:v>9.7387607072412202E-2</c:v>
                </c:pt>
                <c:pt idx="171">
                  <c:v>9.71835448048506E-2</c:v>
                </c:pt>
                <c:pt idx="172">
                  <c:v>9.6977226598222596E-2</c:v>
                </c:pt>
                <c:pt idx="173">
                  <c:v>9.67883672975271E-2</c:v>
                </c:pt>
                <c:pt idx="174">
                  <c:v>9.6639502304518496E-2</c:v>
                </c:pt>
                <c:pt idx="175">
                  <c:v>0.11265029118014</c:v>
                </c:pt>
                <c:pt idx="176">
                  <c:v>0.128689215522725</c:v>
                </c:pt>
                <c:pt idx="177">
                  <c:v>0.14597002886992699</c:v>
                </c:pt>
                <c:pt idx="178">
                  <c:v>0.16459305123293</c:v>
                </c:pt>
                <c:pt idx="179">
                  <c:v>0.186978249139055</c:v>
                </c:pt>
                <c:pt idx="180">
                  <c:v>0.209356823002845</c:v>
                </c:pt>
                <c:pt idx="181">
                  <c:v>0.23359369852853601</c:v>
                </c:pt>
                <c:pt idx="182">
                  <c:v>0.25983448316020002</c:v>
                </c:pt>
                <c:pt idx="183">
                  <c:v>0.29200737746505701</c:v>
                </c:pt>
                <c:pt idx="184">
                  <c:v>0.32388530490476197</c:v>
                </c:pt>
                <c:pt idx="185">
                  <c:v>0.344864255634937</c:v>
                </c:pt>
                <c:pt idx="186">
                  <c:v>0.366365386503468</c:v>
                </c:pt>
                <c:pt idx="187">
                  <c:v>0.39689394135154399</c:v>
                </c:pt>
                <c:pt idx="188">
                  <c:v>0.43434092676001501</c:v>
                </c:pt>
                <c:pt idx="189">
                  <c:v>0.49516005940966701</c:v>
                </c:pt>
                <c:pt idx="190">
                  <c:v>0.55972658149416998</c:v>
                </c:pt>
                <c:pt idx="191">
                  <c:v>0.64619598500840403</c:v>
                </c:pt>
                <c:pt idx="192">
                  <c:v>0.76623694359973704</c:v>
                </c:pt>
                <c:pt idx="193">
                  <c:v>0.94147034070705704</c:v>
                </c:pt>
                <c:pt idx="194">
                  <c:v>1.2170449130918899</c:v>
                </c:pt>
                <c:pt idx="195">
                  <c:v>1.66840074169549</c:v>
                </c:pt>
                <c:pt idx="196">
                  <c:v>2.9228006452727602</c:v>
                </c:pt>
                <c:pt idx="197">
                  <c:v>1.66840074169549</c:v>
                </c:pt>
                <c:pt idx="198">
                  <c:v>1.2170449130919001</c:v>
                </c:pt>
                <c:pt idx="199">
                  <c:v>0.94147034070716995</c:v>
                </c:pt>
                <c:pt idx="200">
                  <c:v>0.76623694359964201</c:v>
                </c:pt>
                <c:pt idx="201">
                  <c:v>0.64619598500840603</c:v>
                </c:pt>
                <c:pt idx="202">
                  <c:v>0.55972658149416998</c:v>
                </c:pt>
                <c:pt idx="203">
                  <c:v>0.49516005940970598</c:v>
                </c:pt>
                <c:pt idx="204">
                  <c:v>0.43434092676001701</c:v>
                </c:pt>
                <c:pt idx="205">
                  <c:v>0.39689394135154299</c:v>
                </c:pt>
                <c:pt idx="206">
                  <c:v>0.43434092676001701</c:v>
                </c:pt>
                <c:pt idx="207">
                  <c:v>8.5468402297472306</c:v>
                </c:pt>
                <c:pt idx="208">
                  <c:v>5.13007661711735</c:v>
                </c:pt>
                <c:pt idx="209">
                  <c:v>4.8160274465166104</c:v>
                </c:pt>
                <c:pt idx="210">
                  <c:v>4.5383242756115996</c:v>
                </c:pt>
                <c:pt idx="211">
                  <c:v>4.2910085844767503</c:v>
                </c:pt>
                <c:pt idx="212">
                  <c:v>4.1207237436908599</c:v>
                </c:pt>
                <c:pt idx="213">
                  <c:v>3.9621251478206498</c:v>
                </c:pt>
                <c:pt idx="214">
                  <c:v>3.8141007012774</c:v>
                </c:pt>
                <c:pt idx="215">
                  <c:v>3.67567279969257</c:v>
                </c:pt>
                <c:pt idx="216">
                  <c:v>3.54597786692689</c:v>
                </c:pt>
                <c:pt idx="217">
                  <c:v>3.42424951761094</c:v>
                </c:pt>
                <c:pt idx="218">
                  <c:v>3.3098046173895401</c:v>
                </c:pt>
                <c:pt idx="219">
                  <c:v>3.1960523047995499</c:v>
                </c:pt>
                <c:pt idx="220">
                  <c:v>3.0958318547117698</c:v>
                </c:pt>
                <c:pt idx="221">
                  <c:v>3.0009111235192698</c:v>
                </c:pt>
                <c:pt idx="222">
                  <c:v>2.9945449841421299</c:v>
                </c:pt>
                <c:pt idx="223">
                  <c:v>2.9882743673179801</c:v>
                </c:pt>
                <c:pt idx="224">
                  <c:v>2.9820970515737399</c:v>
                </c:pt>
                <c:pt idx="225">
                  <c:v>2.9731463868154999</c:v>
                </c:pt>
                <c:pt idx="226">
                  <c:v>2.9672530458041999</c:v>
                </c:pt>
                <c:pt idx="227">
                  <c:v>2.9614430040282298</c:v>
                </c:pt>
                <c:pt idx="228">
                  <c:v>2.9557146073571601</c:v>
                </c:pt>
                <c:pt idx="229">
                  <c:v>2.9500663062288099</c:v>
                </c:pt>
                <c:pt idx="230">
                  <c:v>2.9444966560090799</c:v>
                </c:pt>
                <c:pt idx="238">
                  <c:v>2.93900431595159</c:v>
                </c:pt>
                <c:pt idx="239">
                  <c:v>2.93900431595159</c:v>
                </c:pt>
                <c:pt idx="240">
                  <c:v>2.93900431595159</c:v>
                </c:pt>
                <c:pt idx="241">
                  <c:v>2.93900431595159</c:v>
                </c:pt>
                <c:pt idx="242">
                  <c:v>2.93900431595159</c:v>
                </c:pt>
                <c:pt idx="243">
                  <c:v>2.93900431595159</c:v>
                </c:pt>
                <c:pt idx="244">
                  <c:v>2.9469080762102502</c:v>
                </c:pt>
                <c:pt idx="251">
                  <c:v>2.93900431595159</c:v>
                </c:pt>
                <c:pt idx="263">
                  <c:v>2.2409474381791901</c:v>
                </c:pt>
                <c:pt idx="264">
                  <c:v>2.2409474381791901</c:v>
                </c:pt>
                <c:pt idx="265">
                  <c:v>2.2409474381791901</c:v>
                </c:pt>
                <c:pt idx="266">
                  <c:v>2.2409474381791901</c:v>
                </c:pt>
                <c:pt idx="267">
                  <c:v>2.2409474381791901</c:v>
                </c:pt>
                <c:pt idx="268">
                  <c:v>2.2409474381791901</c:v>
                </c:pt>
                <c:pt idx="269">
                  <c:v>2.2409474381791901</c:v>
                </c:pt>
                <c:pt idx="270">
                  <c:v>2.2413778139017402</c:v>
                </c:pt>
                <c:pt idx="277">
                  <c:v>2.2409474381791901</c:v>
                </c:pt>
                <c:pt idx="289">
                  <c:v>2.0715956058086098</c:v>
                </c:pt>
                <c:pt idx="290">
                  <c:v>2.0715956058086098</c:v>
                </c:pt>
                <c:pt idx="291">
                  <c:v>2.0715956058086098</c:v>
                </c:pt>
                <c:pt idx="292">
                  <c:v>2.0715956058086098</c:v>
                </c:pt>
                <c:pt idx="293">
                  <c:v>2.0715956058086098</c:v>
                </c:pt>
                <c:pt idx="294">
                  <c:v>2.0715956058086098</c:v>
                </c:pt>
                <c:pt idx="295">
                  <c:v>2.07159726769097</c:v>
                </c:pt>
                <c:pt idx="302">
                  <c:v>2.0715956058086098</c:v>
                </c:pt>
                <c:pt idx="315">
                  <c:v>2.0459781278521398</c:v>
                </c:pt>
                <c:pt idx="316">
                  <c:v>2.0459781278521398</c:v>
                </c:pt>
                <c:pt idx="317">
                  <c:v>2.0459781278521398</c:v>
                </c:pt>
                <c:pt idx="318">
                  <c:v>2.0459781278521398</c:v>
                </c:pt>
                <c:pt idx="319">
                  <c:v>2.0459781278521398</c:v>
                </c:pt>
                <c:pt idx="320">
                  <c:v>2.0459781278521398</c:v>
                </c:pt>
                <c:pt idx="321">
                  <c:v>2.0459740658283501</c:v>
                </c:pt>
                <c:pt idx="328">
                  <c:v>2.0459781278521398</c:v>
                </c:pt>
                <c:pt idx="335">
                  <c:v>2.0263001760445198</c:v>
                </c:pt>
                <c:pt idx="336">
                  <c:v>2.0263001760445198</c:v>
                </c:pt>
                <c:pt idx="337">
                  <c:v>2.0263001760445198</c:v>
                </c:pt>
                <c:pt idx="338">
                  <c:v>2.0263001760445198</c:v>
                </c:pt>
                <c:pt idx="339">
                  <c:v>2.0263001760445198</c:v>
                </c:pt>
                <c:pt idx="340">
                  <c:v>2.0263001760445198</c:v>
                </c:pt>
                <c:pt idx="341">
                  <c:v>2.0263001760445198</c:v>
                </c:pt>
                <c:pt idx="342">
                  <c:v>2.0263023394536299</c:v>
                </c:pt>
                <c:pt idx="349">
                  <c:v>2.0263001760445198</c:v>
                </c:pt>
                <c:pt idx="362">
                  <c:v>2.0223833708474501</c:v>
                </c:pt>
                <c:pt idx="363">
                  <c:v>2.0223833708474501</c:v>
                </c:pt>
                <c:pt idx="364">
                  <c:v>2.0223833708474501</c:v>
                </c:pt>
                <c:pt idx="365">
                  <c:v>2.0223833708474501</c:v>
                </c:pt>
                <c:pt idx="366">
                  <c:v>2.0223833708474501</c:v>
                </c:pt>
                <c:pt idx="367">
                  <c:v>2.0223833708474501</c:v>
                </c:pt>
                <c:pt idx="368">
                  <c:v>2.02241218163394</c:v>
                </c:pt>
                <c:pt idx="369">
                  <c:v>2.0224502204017099</c:v>
                </c:pt>
                <c:pt idx="370">
                  <c:v>2.0224897459993501</c:v>
                </c:pt>
                <c:pt idx="371">
                  <c:v>2.0225290015640098</c:v>
                </c:pt>
                <c:pt idx="372">
                  <c:v>2.0225662280227601</c:v>
                </c:pt>
                <c:pt idx="373">
                  <c:v>2.0225996642512101</c:v>
                </c:pt>
                <c:pt idx="374">
                  <c:v>2.0226275475807101</c:v>
                </c:pt>
                <c:pt idx="375">
                  <c:v>2.0225996642512101</c:v>
                </c:pt>
                <c:pt idx="376">
                  <c:v>2.0225662280227601</c:v>
                </c:pt>
                <c:pt idx="377">
                  <c:v>2.0225290015640098</c:v>
                </c:pt>
                <c:pt idx="378">
                  <c:v>2.0224897459993501</c:v>
                </c:pt>
                <c:pt idx="379">
                  <c:v>2.0224502204017099</c:v>
                </c:pt>
                <c:pt idx="380">
                  <c:v>2.02241218163394</c:v>
                </c:pt>
                <c:pt idx="387">
                  <c:v>2.0223833708474501</c:v>
                </c:pt>
                <c:pt idx="392">
                  <c:v>2.0132995050809099</c:v>
                </c:pt>
                <c:pt idx="393">
                  <c:v>2.0132995050809099</c:v>
                </c:pt>
                <c:pt idx="394">
                  <c:v>2.0132995050809099</c:v>
                </c:pt>
                <c:pt idx="395">
                  <c:v>2.0132847121739501</c:v>
                </c:pt>
                <c:pt idx="396">
                  <c:v>2.01261109667794</c:v>
                </c:pt>
                <c:pt idx="397">
                  <c:v>2.0112014410119201</c:v>
                </c:pt>
                <c:pt idx="398">
                  <c:v>2.0093991765636199</c:v>
                </c:pt>
                <c:pt idx="399">
                  <c:v>2.00754770779682</c:v>
                </c:pt>
                <c:pt idx="400">
                  <c:v>2.0059903610383598</c:v>
                </c:pt>
                <c:pt idx="401">
                  <c:v>2.00507041141391</c:v>
                </c:pt>
                <c:pt idx="402">
                  <c:v>2.0051311899412698</c:v>
                </c:pt>
                <c:pt idx="403">
                  <c:v>2.0065162711537301</c:v>
                </c:pt>
                <c:pt idx="404">
                  <c:v>2.0095697380672499</c:v>
                </c:pt>
                <c:pt idx="405">
                  <c:v>2.0139341746173098</c:v>
                </c:pt>
                <c:pt idx="406">
                  <c:v>2.0095697380672499</c:v>
                </c:pt>
                <c:pt idx="407">
                  <c:v>2.0065162711536599</c:v>
                </c:pt>
                <c:pt idx="408">
                  <c:v>2.0051311899407298</c:v>
                </c:pt>
                <c:pt idx="409">
                  <c:v>2.0050704114128801</c:v>
                </c:pt>
                <c:pt idx="410">
                  <c:v>2.0059903610390699</c:v>
                </c:pt>
                <c:pt idx="411">
                  <c:v>2.0075477077974999</c:v>
                </c:pt>
                <c:pt idx="412">
                  <c:v>2.00939917656346</c:v>
                </c:pt>
                <c:pt idx="413">
                  <c:v>2.0075477077973001</c:v>
                </c:pt>
                <c:pt idx="414">
                  <c:v>1.9561431595643399</c:v>
                </c:pt>
                <c:pt idx="415">
                  <c:v>1.96088560806907</c:v>
                </c:pt>
                <c:pt idx="416">
                  <c:v>1.96320706549972</c:v>
                </c:pt>
                <c:pt idx="417">
                  <c:v>1.9653626678504199</c:v>
                </c:pt>
                <c:pt idx="418">
                  <c:v>1.96646780677101</c:v>
                </c:pt>
                <c:pt idx="422">
                  <c:v>1.96648762314546</c:v>
                </c:pt>
                <c:pt idx="423">
                  <c:v>1.96648762314546</c:v>
                </c:pt>
                <c:pt idx="424">
                  <c:v>1.96648762314546</c:v>
                </c:pt>
                <c:pt idx="425">
                  <c:v>1.9664618669777001</c:v>
                </c:pt>
                <c:pt idx="426">
                  <c:v>1.96488975326389</c:v>
                </c:pt>
                <c:pt idx="427">
                  <c:v>1.96180068956355</c:v>
                </c:pt>
                <c:pt idx="428">
                  <c:v>1.9584645055893299</c:v>
                </c:pt>
                <c:pt idx="429">
                  <c:v>1.95615236048604</c:v>
                </c:pt>
                <c:pt idx="430">
                  <c:v>1.9559078728486501</c:v>
                </c:pt>
                <c:pt idx="431">
                  <c:v>1.9572146523998499</c:v>
                </c:pt>
                <c:pt idx="432">
                  <c:v>1.9595360138540101</c:v>
                </c:pt>
                <c:pt idx="433">
                  <c:v>1.96233430582977</c:v>
                </c:pt>
                <c:pt idx="434">
                  <c:v>1.9650697828769801</c:v>
                </c:pt>
                <c:pt idx="435">
                  <c:v>1.96703273435922</c:v>
                </c:pt>
                <c:pt idx="436">
                  <c:v>1.9686993659980601</c:v>
                </c:pt>
                <c:pt idx="437">
                  <c:v>1.9696608124124599</c:v>
                </c:pt>
                <c:pt idx="438">
                  <c:v>1.9700158797029199</c:v>
                </c:pt>
                <c:pt idx="439">
                  <c:v>1.96989413649385</c:v>
                </c:pt>
                <c:pt idx="440">
                  <c:v>1.96942651687695</c:v>
                </c:pt>
                <c:pt idx="441">
                  <c:v>1.96874441739432</c:v>
                </c:pt>
                <c:pt idx="442">
                  <c:v>1.9679790714326499</c:v>
                </c:pt>
                <c:pt idx="443">
                  <c:v>1.96874441739378</c:v>
                </c:pt>
                <c:pt idx="444">
                  <c:v>1.96090186803045</c:v>
                </c:pt>
                <c:pt idx="445">
                  <c:v>1.9586686613783999</c:v>
                </c:pt>
                <c:pt idx="446">
                  <c:v>1.9575953989246999</c:v>
                </c:pt>
                <c:pt idx="447">
                  <c:v>1.9566479953256899</c:v>
                </c:pt>
                <c:pt idx="448">
                  <c:v>1.95621563885199</c:v>
                </c:pt>
                <c:pt idx="459">
                  <c:v>1.95621514863404</c:v>
                </c:pt>
                <c:pt idx="460">
                  <c:v>1.95621514863404</c:v>
                </c:pt>
                <c:pt idx="461">
                  <c:v>1.95621514863404</c:v>
                </c:pt>
                <c:pt idx="462">
                  <c:v>1.9561776044527399</c:v>
                </c:pt>
                <c:pt idx="463">
                  <c:v>1.95481707173605</c:v>
                </c:pt>
                <c:pt idx="464">
                  <c:v>1.9522656854084499</c:v>
                </c:pt>
                <c:pt idx="465">
                  <c:v>1.94955965606464</c:v>
                </c:pt>
                <c:pt idx="466">
                  <c:v>1.94774042798187</c:v>
                </c:pt>
                <c:pt idx="467">
                  <c:v>1.9476003766047201</c:v>
                </c:pt>
                <c:pt idx="468">
                  <c:v>1.9486975929253201</c:v>
                </c:pt>
                <c:pt idx="469">
                  <c:v>1.95060345957875</c:v>
                </c:pt>
                <c:pt idx="470">
                  <c:v>1.95288773882158</c:v>
                </c:pt>
                <c:pt idx="471">
                  <c:v>1.95511839272415</c:v>
                </c:pt>
                <c:pt idx="472">
                  <c:v>1.9566553663862201</c:v>
                </c:pt>
                <c:pt idx="473">
                  <c:v>1.95511839272359</c:v>
                </c:pt>
                <c:pt idx="474">
                  <c:v>1.9528877388216801</c:v>
                </c:pt>
                <c:pt idx="475">
                  <c:v>1.95060345957875</c:v>
                </c:pt>
                <c:pt idx="476">
                  <c:v>1.9486975929253201</c:v>
                </c:pt>
                <c:pt idx="477">
                  <c:v>1.94760037660448</c:v>
                </c:pt>
                <c:pt idx="478">
                  <c:v>1.9477404279803101</c:v>
                </c:pt>
                <c:pt idx="479">
                  <c:v>1.9475629176990601</c:v>
                </c:pt>
                <c:pt idx="480">
                  <c:v>1.9485828330849799</c:v>
                </c:pt>
                <c:pt idx="481">
                  <c:v>1.94465877522633</c:v>
                </c:pt>
                <c:pt idx="482">
                  <c:v>1.9470142251920199</c:v>
                </c:pt>
                <c:pt idx="483">
                  <c:v>1.9474881592208899</c:v>
                </c:pt>
                <c:pt idx="484">
                  <c:v>1.94900261487544</c:v>
                </c:pt>
                <c:pt idx="485">
                  <c:v>1.9510538037595799</c:v>
                </c:pt>
                <c:pt idx="486">
                  <c:v>1.95290004915434</c:v>
                </c:pt>
                <c:pt idx="487">
                  <c:v>1.9537997553813999</c:v>
                </c:pt>
                <c:pt idx="491">
                  <c:v>1.9538085670136001</c:v>
                </c:pt>
                <c:pt idx="492">
                  <c:v>1.9538085670136001</c:v>
                </c:pt>
                <c:pt idx="493">
                  <c:v>1.95380856701399</c:v>
                </c:pt>
                <c:pt idx="494">
                  <c:v>1.9537856943165399</c:v>
                </c:pt>
                <c:pt idx="495">
                  <c:v>1.95242998596783</c:v>
                </c:pt>
                <c:pt idx="496">
                  <c:v>1.9497517110571301</c:v>
                </c:pt>
                <c:pt idx="497">
                  <c:v>1.9468154665771</c:v>
                </c:pt>
                <c:pt idx="498">
                  <c:v>1.94468600319334</c:v>
                </c:pt>
                <c:pt idx="499">
                  <c:v>1.9440529768103501</c:v>
                </c:pt>
                <c:pt idx="500">
                  <c:v>1.9447039228313401</c:v>
                </c:pt>
                <c:pt idx="501">
                  <c:v>1.9467098746561999</c:v>
                </c:pt>
                <c:pt idx="502">
                  <c:v>1.9495142632590801</c:v>
                </c:pt>
                <c:pt idx="503">
                  <c:v>1.95233393186967</c:v>
                </c:pt>
                <c:pt idx="504">
                  <c:v>1.9542238416651301</c:v>
                </c:pt>
                <c:pt idx="505">
                  <c:v>1.95529672830167</c:v>
                </c:pt>
                <c:pt idx="506">
                  <c:v>1.9603182878943</c:v>
                </c:pt>
                <c:pt idx="507">
                  <c:v>1.9653632091166</c:v>
                </c:pt>
                <c:pt idx="508">
                  <c:v>1.97043740121008</c:v>
                </c:pt>
                <c:pt idx="509">
                  <c:v>0.52995541583358796</c:v>
                </c:pt>
                <c:pt idx="510">
                  <c:v>0.46904542858857001</c:v>
                </c:pt>
                <c:pt idx="511">
                  <c:v>0.47199218482278099</c:v>
                </c:pt>
                <c:pt idx="512">
                  <c:v>0.47219696632390201</c:v>
                </c:pt>
                <c:pt idx="513">
                  <c:v>0.472115190739885</c:v>
                </c:pt>
                <c:pt idx="514">
                  <c:v>0.472116101464917</c:v>
                </c:pt>
                <c:pt idx="515">
                  <c:v>0.47211491340141698</c:v>
                </c:pt>
                <c:pt idx="516">
                  <c:v>0.47211422288194099</c:v>
                </c:pt>
                <c:pt idx="517">
                  <c:v>0.472113911271762</c:v>
                </c:pt>
                <c:pt idx="518">
                  <c:v>0.47211385995425098</c:v>
                </c:pt>
                <c:pt idx="519">
                  <c:v>0.47211395032609599</c:v>
                </c:pt>
                <c:pt idx="520">
                  <c:v>0.47211406379370102</c:v>
                </c:pt>
                <c:pt idx="521">
                  <c:v>0.47211408177203601</c:v>
                </c:pt>
                <c:pt idx="522">
                  <c:v>0.47211388568464102</c:v>
                </c:pt>
                <c:pt idx="530">
                  <c:v>0.47211377527273202</c:v>
                </c:pt>
                <c:pt idx="531">
                  <c:v>0.47211377527273202</c:v>
                </c:pt>
                <c:pt idx="532">
                  <c:v>0.47211377527272302</c:v>
                </c:pt>
                <c:pt idx="533">
                  <c:v>0.47211377527273202</c:v>
                </c:pt>
                <c:pt idx="534">
                  <c:v>0.47211377527272302</c:v>
                </c:pt>
                <c:pt idx="535">
                  <c:v>0.47211377527273202</c:v>
                </c:pt>
                <c:pt idx="536">
                  <c:v>0.47211393376913802</c:v>
                </c:pt>
                <c:pt idx="537">
                  <c:v>0.47211421528418301</c:v>
                </c:pt>
                <c:pt idx="538">
                  <c:v>0.47211418954842399</c:v>
                </c:pt>
                <c:pt idx="539">
                  <c:v>0.47211402677345599</c:v>
                </c:pt>
                <c:pt idx="540">
                  <c:v>0.47211389718876301</c:v>
                </c:pt>
                <c:pt idx="541">
                  <c:v>0.47211397104106201</c:v>
                </c:pt>
                <c:pt idx="542">
                  <c:v>0.47211441859741998</c:v>
                </c:pt>
                <c:pt idx="543">
                  <c:v>0.472115410152112</c:v>
                </c:pt>
                <c:pt idx="544">
                  <c:v>0.47211711603695899</c:v>
                </c:pt>
                <c:pt idx="545">
                  <c:v>0.47211580897602301</c:v>
                </c:pt>
                <c:pt idx="546">
                  <c:v>0.47216597455186199</c:v>
                </c:pt>
                <c:pt idx="547">
                  <c:v>0.47222785402051398</c:v>
                </c:pt>
                <c:pt idx="548">
                  <c:v>0.47225808923257601</c:v>
                </c:pt>
                <c:pt idx="549">
                  <c:v>0.47226298747426498</c:v>
                </c:pt>
                <c:pt idx="550">
                  <c:v>0.47224886995869297</c:v>
                </c:pt>
                <c:pt idx="551">
                  <c:v>0.47222206325034399</c:v>
                </c:pt>
                <c:pt idx="552">
                  <c:v>0.47218889306738898</c:v>
                </c:pt>
                <c:pt idx="553">
                  <c:v>0.47222206325037103</c:v>
                </c:pt>
                <c:pt idx="554">
                  <c:v>0.47246872665283801</c:v>
                </c:pt>
                <c:pt idx="555">
                  <c:v>0.472147574241498</c:v>
                </c:pt>
                <c:pt idx="556">
                  <c:v>0.47199557095855998</c:v>
                </c:pt>
                <c:pt idx="557">
                  <c:v>0.47184186932467598</c:v>
                </c:pt>
                <c:pt idx="558">
                  <c:v>0.47174066889045402</c:v>
                </c:pt>
                <c:pt idx="571">
                  <c:v>0.47172666952999298</c:v>
                </c:pt>
                <c:pt idx="572">
                  <c:v>0.47172666952999298</c:v>
                </c:pt>
                <c:pt idx="573">
                  <c:v>0.47172666952999298</c:v>
                </c:pt>
                <c:pt idx="574">
                  <c:v>0.47172662342737698</c:v>
                </c:pt>
                <c:pt idx="575">
                  <c:v>0.47170131969725598</c:v>
                </c:pt>
                <c:pt idx="576">
                  <c:v>0.47164475269922101</c:v>
                </c:pt>
                <c:pt idx="577">
                  <c:v>0.47157825600061198</c:v>
                </c:pt>
                <c:pt idx="578">
                  <c:v>0.47152309086626198</c:v>
                </c:pt>
                <c:pt idx="579">
                  <c:v>0.47149962593418399</c:v>
                </c:pt>
                <c:pt idx="580">
                  <c:v>0.47150754764354302</c:v>
                </c:pt>
                <c:pt idx="581">
                  <c:v>0.47155239098101398</c:v>
                </c:pt>
                <c:pt idx="582">
                  <c:v>0.47162398463668398</c:v>
                </c:pt>
                <c:pt idx="583">
                  <c:v>0.47168923748181701</c:v>
                </c:pt>
                <c:pt idx="584">
                  <c:v>0.47171486587599998</c:v>
                </c:pt>
                <c:pt idx="585">
                  <c:v>0.47164686652594401</c:v>
                </c:pt>
                <c:pt idx="586">
                  <c:v>0.47114678987418301</c:v>
                </c:pt>
                <c:pt idx="587">
                  <c:v>0.47064528071459499</c:v>
                </c:pt>
                <c:pt idx="588">
                  <c:v>0.47014171932707699</c:v>
                </c:pt>
                <c:pt idx="589">
                  <c:v>0.266710302046609</c:v>
                </c:pt>
                <c:pt idx="590">
                  <c:v>0.24992822094293901</c:v>
                </c:pt>
                <c:pt idx="591">
                  <c:v>0.24534388410307001</c:v>
                </c:pt>
                <c:pt idx="592">
                  <c:v>0.24411494153028099</c:v>
                </c:pt>
                <c:pt idx="593">
                  <c:v>0.24410710119117701</c:v>
                </c:pt>
                <c:pt idx="594">
                  <c:v>0.24410614073546</c:v>
                </c:pt>
                <c:pt idx="595">
                  <c:v>0.24410540960402599</c:v>
                </c:pt>
                <c:pt idx="596">
                  <c:v>0.24410451769673799</c:v>
                </c:pt>
                <c:pt idx="597">
                  <c:v>0.24410350026845201</c:v>
                </c:pt>
                <c:pt idx="598">
                  <c:v>0.24410239256305799</c:v>
                </c:pt>
                <c:pt idx="599">
                  <c:v>0.24410122981190999</c:v>
                </c:pt>
                <c:pt idx="600">
                  <c:v>0.24410004723270701</c:v>
                </c:pt>
                <c:pt idx="601">
                  <c:v>0.24409888002896099</c:v>
                </c:pt>
                <c:pt idx="602">
                  <c:v>0.24409776338995801</c:v>
                </c:pt>
                <c:pt idx="610">
                  <c:v>0.24409733749265899</c:v>
                </c:pt>
                <c:pt idx="611">
                  <c:v>0.24409733749265899</c:v>
                </c:pt>
                <c:pt idx="612">
                  <c:v>0.24409733749265899</c:v>
                </c:pt>
                <c:pt idx="613">
                  <c:v>0.24409733749265899</c:v>
                </c:pt>
                <c:pt idx="614">
                  <c:v>0.24409733749265899</c:v>
                </c:pt>
                <c:pt idx="615">
                  <c:v>0.244097337492657</c:v>
                </c:pt>
                <c:pt idx="616">
                  <c:v>0.244097948864585</c:v>
                </c:pt>
                <c:pt idx="617">
                  <c:v>0.24409955182280799</c:v>
                </c:pt>
                <c:pt idx="618">
                  <c:v>0.244101227420846</c:v>
                </c:pt>
                <c:pt idx="619">
                  <c:v>0.244102925147582</c:v>
                </c:pt>
                <c:pt idx="620">
                  <c:v>0.24410459446266</c:v>
                </c:pt>
                <c:pt idx="621">
                  <c:v>0.24410618479645399</c:v>
                </c:pt>
                <c:pt idx="622">
                  <c:v>0.24410764555120301</c:v>
                </c:pt>
                <c:pt idx="623">
                  <c:v>0.244108926103315</c:v>
                </c:pt>
                <c:pt idx="624">
                  <c:v>0.244109975806583</c:v>
                </c:pt>
                <c:pt idx="625">
                  <c:v>0.24411135536874701</c:v>
                </c:pt>
                <c:pt idx="626">
                  <c:v>0.244114737055876</c:v>
                </c:pt>
                <c:pt idx="627">
                  <c:v>0.24413139865542999</c:v>
                </c:pt>
                <c:pt idx="628">
                  <c:v>0.24415221934697801</c:v>
                </c:pt>
                <c:pt idx="629">
                  <c:v>0.24417189818389601</c:v>
                </c:pt>
                <c:pt idx="630">
                  <c:v>0.244185152913485</c:v>
                </c:pt>
                <c:pt idx="631">
                  <c:v>0.24418671168012401</c:v>
                </c:pt>
                <c:pt idx="632">
                  <c:v>0.24418678132685601</c:v>
                </c:pt>
                <c:pt idx="633">
                  <c:v>0.244175831477524</c:v>
                </c:pt>
                <c:pt idx="634">
                  <c:v>0.24414593717309499</c:v>
                </c:pt>
                <c:pt idx="635">
                  <c:v>0.24412406747965301</c:v>
                </c:pt>
                <c:pt idx="636">
                  <c:v>0.24412085950234999</c:v>
                </c:pt>
                <c:pt idx="637">
                  <c:v>0.244107137627774</c:v>
                </c:pt>
                <c:pt idx="638">
                  <c:v>0.244087847048993</c:v>
                </c:pt>
                <c:pt idx="639">
                  <c:v>0.24406937455677799</c:v>
                </c:pt>
                <c:pt idx="640">
                  <c:v>0.244058133843847</c:v>
                </c:pt>
                <c:pt idx="653">
                  <c:v>0.24405709740832399</c:v>
                </c:pt>
                <c:pt idx="654">
                  <c:v>0.24405709740832399</c:v>
                </c:pt>
                <c:pt idx="655">
                  <c:v>0.24405709740832399</c:v>
                </c:pt>
                <c:pt idx="656">
                  <c:v>0.24405709740832399</c:v>
                </c:pt>
                <c:pt idx="657">
                  <c:v>0.24405709740832399</c:v>
                </c:pt>
                <c:pt idx="658">
                  <c:v>0.24405709740832399</c:v>
                </c:pt>
                <c:pt idx="659">
                  <c:v>0.24405709740832399</c:v>
                </c:pt>
                <c:pt idx="660">
                  <c:v>0.244058131731965</c:v>
                </c:pt>
                <c:pt idx="661">
                  <c:v>0.244059770680008</c:v>
                </c:pt>
                <c:pt idx="662">
                  <c:v>0.244061471251869</c:v>
                </c:pt>
                <c:pt idx="663">
                  <c:v>0.244063180782748</c:v>
                </c:pt>
                <c:pt idx="664">
                  <c:v>0.24406484657755201</c:v>
                </c:pt>
                <c:pt idx="665">
                  <c:v>0.24406641591136</c:v>
                </c:pt>
                <c:pt idx="666">
                  <c:v>0.24406783603106499</c:v>
                </c:pt>
                <c:pt idx="667">
                  <c:v>0.244069054158459</c:v>
                </c:pt>
                <c:pt idx="668">
                  <c:v>0.24407001749454499</c:v>
                </c:pt>
                <c:pt idx="669">
                  <c:v>0.244071654801328</c:v>
                </c:pt>
                <c:pt idx="670">
                  <c:v>0.24407183887033301</c:v>
                </c:pt>
                <c:pt idx="671">
                  <c:v>0.244090638361387</c:v>
                </c:pt>
                <c:pt idx="672">
                  <c:v>0.24411558483607301</c:v>
                </c:pt>
                <c:pt idx="673">
                  <c:v>0.24413815288578899</c:v>
                </c:pt>
                <c:pt idx="674">
                  <c:v>0.244138324493956</c:v>
                </c:pt>
                <c:pt idx="675">
                  <c:v>0.24413815288579299</c:v>
                </c:pt>
                <c:pt idx="676">
                  <c:v>0.24413832449396</c:v>
                </c:pt>
                <c:pt idx="677">
                  <c:v>0.244115818447463</c:v>
                </c:pt>
                <c:pt idx="678">
                  <c:v>0.244069925968842</c:v>
                </c:pt>
                <c:pt idx="679">
                  <c:v>0.24406418771768801</c:v>
                </c:pt>
                <c:pt idx="680">
                  <c:v>0.244072197497401</c:v>
                </c:pt>
                <c:pt idx="681">
                  <c:v>0.244073354056634</c:v>
                </c:pt>
                <c:pt idx="682">
                  <c:v>0.24406507347025799</c:v>
                </c:pt>
                <c:pt idx="683">
                  <c:v>0.244048041743748</c:v>
                </c:pt>
                <c:pt idx="684">
                  <c:v>0.24402856726196401</c:v>
                </c:pt>
                <c:pt idx="685">
                  <c:v>0.244013058190059</c:v>
                </c:pt>
                <c:pt idx="698">
                  <c:v>0.244007797836721</c:v>
                </c:pt>
                <c:pt idx="699">
                  <c:v>0.244007797836719</c:v>
                </c:pt>
                <c:pt idx="700">
                  <c:v>0.244007797836721</c:v>
                </c:pt>
                <c:pt idx="701">
                  <c:v>0.2440076613072</c:v>
                </c:pt>
                <c:pt idx="702">
                  <c:v>0.24397766224300199</c:v>
                </c:pt>
                <c:pt idx="703">
                  <c:v>0.243913962363108</c:v>
                </c:pt>
                <c:pt idx="704">
                  <c:v>0.24384279343850199</c:v>
                </c:pt>
                <c:pt idx="705">
                  <c:v>0.24379035303628899</c:v>
                </c:pt>
                <c:pt idx="706">
                  <c:v>0.24377399253606</c:v>
                </c:pt>
                <c:pt idx="707">
                  <c:v>0.24378791898392499</c:v>
                </c:pt>
                <c:pt idx="708">
                  <c:v>0.24383271764383599</c:v>
                </c:pt>
                <c:pt idx="709">
                  <c:v>0.24389655566974</c:v>
                </c:pt>
                <c:pt idx="710">
                  <c:v>0.24396499064898</c:v>
                </c:pt>
                <c:pt idx="711">
                  <c:v>0.24402145689760801</c:v>
                </c:pt>
                <c:pt idx="712">
                  <c:v>0.244006160610619</c:v>
                </c:pt>
                <c:pt idx="713">
                  <c:v>0.24501879881813499</c:v>
                </c:pt>
                <c:pt idx="714">
                  <c:v>0.250203650901417</c:v>
                </c:pt>
                <c:pt idx="715">
                  <c:v>0.26214782387858299</c:v>
                </c:pt>
                <c:pt idx="716">
                  <c:v>0.26082560253929399</c:v>
                </c:pt>
                <c:pt idx="717">
                  <c:v>0.250919746142654</c:v>
                </c:pt>
                <c:pt idx="718">
                  <c:v>0.23988694855756601</c:v>
                </c:pt>
                <c:pt idx="719">
                  <c:v>0.22899918281841899</c:v>
                </c:pt>
                <c:pt idx="720">
                  <c:v>0.21944053251253601</c:v>
                </c:pt>
                <c:pt idx="721">
                  <c:v>0.21228332971955499</c:v>
                </c:pt>
                <c:pt idx="722">
                  <c:v>0.208536840075111</c:v>
                </c:pt>
                <c:pt idx="723">
                  <c:v>0.20929473070330101</c:v>
                </c:pt>
                <c:pt idx="724">
                  <c:v>0.21595473900704201</c:v>
                </c:pt>
                <c:pt idx="725">
                  <c:v>0.23039734231943501</c:v>
                </c:pt>
                <c:pt idx="726">
                  <c:v>0.23631667148072399</c:v>
                </c:pt>
                <c:pt idx="727">
                  <c:v>0.24019007963335101</c:v>
                </c:pt>
                <c:pt idx="728">
                  <c:v>0.25687312398880902</c:v>
                </c:pt>
                <c:pt idx="729">
                  <c:v>0.26644753314014802</c:v>
                </c:pt>
                <c:pt idx="730">
                  <c:v>0.270023230075217</c:v>
                </c:pt>
                <c:pt idx="731">
                  <c:v>0.268750475746101</c:v>
                </c:pt>
                <c:pt idx="732">
                  <c:v>0.26379561482366498</c:v>
                </c:pt>
                <c:pt idx="733">
                  <c:v>0.25632972938342602</c:v>
                </c:pt>
                <c:pt idx="734">
                  <c:v>0.26379561482366998</c:v>
                </c:pt>
                <c:pt idx="735">
                  <c:v>0.47132214518249599</c:v>
                </c:pt>
                <c:pt idx="736">
                  <c:v>0.45680004381293798</c:v>
                </c:pt>
                <c:pt idx="737">
                  <c:v>0.47377084179822598</c:v>
                </c:pt>
                <c:pt idx="738">
                  <c:v>0.49175780357342003</c:v>
                </c:pt>
                <c:pt idx="739">
                  <c:v>0.51052841086705403</c:v>
                </c:pt>
                <c:pt idx="740">
                  <c:v>0.50936446846458905</c:v>
                </c:pt>
                <c:pt idx="741">
                  <c:v>0.44442941415405501</c:v>
                </c:pt>
                <c:pt idx="742">
                  <c:v>0.39440121441654902</c:v>
                </c:pt>
                <c:pt idx="743">
                  <c:v>0.37249946233284598</c:v>
                </c:pt>
                <c:pt idx="744">
                  <c:v>0.37236924404771699</c:v>
                </c:pt>
                <c:pt idx="745">
                  <c:v>0.37236398918525998</c:v>
                </c:pt>
                <c:pt idx="746">
                  <c:v>0.37235773716156401</c:v>
                </c:pt>
                <c:pt idx="747">
                  <c:v>0.37234982039113701</c:v>
                </c:pt>
                <c:pt idx="748">
                  <c:v>0.37234063773650999</c:v>
                </c:pt>
                <c:pt idx="749">
                  <c:v>0.372330587967176</c:v>
                </c:pt>
                <c:pt idx="750">
                  <c:v>0.37232006974710602</c:v>
                </c:pt>
                <c:pt idx="751">
                  <c:v>0.37230948162711902</c:v>
                </c:pt>
                <c:pt idx="752">
                  <c:v>0.37229922204173899</c:v>
                </c:pt>
                <c:pt idx="753">
                  <c:v>0.37228968931084699</c:v>
                </c:pt>
                <c:pt idx="760">
                  <c:v>0.37228925353302</c:v>
                </c:pt>
                <c:pt idx="761">
                  <c:v>0.37228925353302</c:v>
                </c:pt>
                <c:pt idx="762">
                  <c:v>0.37228925353301501</c:v>
                </c:pt>
                <c:pt idx="763">
                  <c:v>0.37228925353301501</c:v>
                </c:pt>
                <c:pt idx="764">
                  <c:v>0.372289253533027</c:v>
                </c:pt>
                <c:pt idx="765">
                  <c:v>0.37228925353301801</c:v>
                </c:pt>
                <c:pt idx="766">
                  <c:v>0.37230218477477101</c:v>
                </c:pt>
                <c:pt idx="767">
                  <c:v>0.37231683678049898</c:v>
                </c:pt>
                <c:pt idx="768">
                  <c:v>0.37233201612893801</c:v>
                </c:pt>
                <c:pt idx="769">
                  <c:v>0.37234715087180897</c:v>
                </c:pt>
                <c:pt idx="770">
                  <c:v>0.37236166882119298</c:v>
                </c:pt>
                <c:pt idx="771">
                  <c:v>0.372374997554836</c:v>
                </c:pt>
                <c:pt idx="772">
                  <c:v>0.37238656443117102</c:v>
                </c:pt>
                <c:pt idx="773">
                  <c:v>0.37239579661394201</c:v>
                </c:pt>
                <c:pt idx="774">
                  <c:v>0.37240299704426699</c:v>
                </c:pt>
                <c:pt idx="775">
                  <c:v>0.37242255615156999</c:v>
                </c:pt>
                <c:pt idx="776">
                  <c:v>0.37235871833887602</c:v>
                </c:pt>
                <c:pt idx="777">
                  <c:v>0.372159340539158</c:v>
                </c:pt>
                <c:pt idx="778">
                  <c:v>0.37197473172024298</c:v>
                </c:pt>
                <c:pt idx="779">
                  <c:v>0.37182130483787901</c:v>
                </c:pt>
                <c:pt idx="780">
                  <c:v>0.37171524838780001</c:v>
                </c:pt>
                <c:pt idx="781">
                  <c:v>0.371672574406331</c:v>
                </c:pt>
                <c:pt idx="782">
                  <c:v>0.371679891305984</c:v>
                </c:pt>
                <c:pt idx="783">
                  <c:v>0.37168513207128401</c:v>
                </c:pt>
                <c:pt idx="784">
                  <c:v>0.371524963231809</c:v>
                </c:pt>
                <c:pt idx="785">
                  <c:v>0.37170308693555698</c:v>
                </c:pt>
                <c:pt idx="786">
                  <c:v>0.37177296424574902</c:v>
                </c:pt>
                <c:pt idx="787">
                  <c:v>0.37190313658080998</c:v>
                </c:pt>
                <c:pt idx="788">
                  <c:v>0.37203735198432503</c:v>
                </c:pt>
                <c:pt idx="789">
                  <c:v>0.37212001934509198</c:v>
                </c:pt>
                <c:pt idx="800">
                  <c:v>0.37212621805532098</c:v>
                </c:pt>
                <c:pt idx="801">
                  <c:v>0.37212621805533003</c:v>
                </c:pt>
                <c:pt idx="802">
                  <c:v>0.37212621805532198</c:v>
                </c:pt>
                <c:pt idx="803">
                  <c:v>0.37211472864489697</c:v>
                </c:pt>
                <c:pt idx="804">
                  <c:v>0.37183077509270201</c:v>
                </c:pt>
                <c:pt idx="805">
                  <c:v>0.37131819705139701</c:v>
                </c:pt>
                <c:pt idx="806">
                  <c:v>0.37077978493130498</c:v>
                </c:pt>
                <c:pt idx="807">
                  <c:v>0.37041958188257401</c:v>
                </c:pt>
                <c:pt idx="808">
                  <c:v>0.37033177478137003</c:v>
                </c:pt>
                <c:pt idx="809">
                  <c:v>0.37047817559966201</c:v>
                </c:pt>
                <c:pt idx="810">
                  <c:v>0.37085127813951901</c:v>
                </c:pt>
                <c:pt idx="811">
                  <c:v>0.37135212247302701</c:v>
                </c:pt>
                <c:pt idx="812">
                  <c:v>0.371875827287657</c:v>
                </c:pt>
                <c:pt idx="813">
                  <c:v>0.37224623530105</c:v>
                </c:pt>
                <c:pt idx="814">
                  <c:v>0.37206378380480998</c:v>
                </c:pt>
                <c:pt idx="815">
                  <c:v>0.37187301094248798</c:v>
                </c:pt>
                <c:pt idx="816">
                  <c:v>0.37170789716505198</c:v>
                </c:pt>
                <c:pt idx="817">
                  <c:v>0.37158454354937098</c:v>
                </c:pt>
                <c:pt idx="818">
                  <c:v>0.37153295123941699</c:v>
                </c:pt>
                <c:pt idx="819">
                  <c:v>0.37158454354935599</c:v>
                </c:pt>
                <c:pt idx="820">
                  <c:v>0.37153295123941499</c:v>
                </c:pt>
                <c:pt idx="821">
                  <c:v>0.37161916150871799</c:v>
                </c:pt>
                <c:pt idx="822">
                  <c:v>0.371260578538539</c:v>
                </c:pt>
                <c:pt idx="823">
                  <c:v>0.371385994056182</c:v>
                </c:pt>
                <c:pt idx="824">
                  <c:v>0.37139127681094403</c:v>
                </c:pt>
                <c:pt idx="825">
                  <c:v>0.37146131977319202</c:v>
                </c:pt>
                <c:pt idx="826">
                  <c:v>0.37159787773849301</c:v>
                </c:pt>
                <c:pt idx="827">
                  <c:v>0.37174545831396599</c:v>
                </c:pt>
                <c:pt idx="828">
                  <c:v>0.37184619876251002</c:v>
                </c:pt>
                <c:pt idx="839">
                  <c:v>0.371860613497149</c:v>
                </c:pt>
                <c:pt idx="840">
                  <c:v>0.37186061349716099</c:v>
                </c:pt>
                <c:pt idx="841">
                  <c:v>0.37186061349715499</c:v>
                </c:pt>
                <c:pt idx="842">
                  <c:v>0.371850553645795</c:v>
                </c:pt>
                <c:pt idx="843">
                  <c:v>0.37158240267903397</c:v>
                </c:pt>
                <c:pt idx="844">
                  <c:v>0.37109436913159299</c:v>
                </c:pt>
                <c:pt idx="845">
                  <c:v>0.37058047469737398</c:v>
                </c:pt>
                <c:pt idx="846">
                  <c:v>0.37023585242208601</c:v>
                </c:pt>
                <c:pt idx="847">
                  <c:v>0.37015118482362103</c:v>
                </c:pt>
                <c:pt idx="848">
                  <c:v>0.37028882570729199</c:v>
                </c:pt>
                <c:pt idx="849">
                  <c:v>0.370640416177696</c:v>
                </c:pt>
                <c:pt idx="850">
                  <c:v>0.37111351741373999</c:v>
                </c:pt>
                <c:pt idx="851">
                  <c:v>0.37161344628517901</c:v>
                </c:pt>
                <c:pt idx="852">
                  <c:v>0.371978065965125</c:v>
                </c:pt>
                <c:pt idx="853">
                  <c:v>0.372003790608881</c:v>
                </c:pt>
                <c:pt idx="854">
                  <c:v>0.37209308180257</c:v>
                </c:pt>
                <c:pt idx="855">
                  <c:v>0.37211517768689301</c:v>
                </c:pt>
                <c:pt idx="856">
                  <c:v>0.37209308180256501</c:v>
                </c:pt>
                <c:pt idx="857">
                  <c:v>0.372115177686895</c:v>
                </c:pt>
                <c:pt idx="858">
                  <c:v>0.37209308180256701</c:v>
                </c:pt>
                <c:pt idx="859">
                  <c:v>0.37211517768689101</c:v>
                </c:pt>
                <c:pt idx="860">
                  <c:v>0.37202396466487098</c:v>
                </c:pt>
                <c:pt idx="861">
                  <c:v>0.37149771903958301</c:v>
                </c:pt>
                <c:pt idx="862">
                  <c:v>0.37149393049453699</c:v>
                </c:pt>
                <c:pt idx="863">
                  <c:v>0.37153558375526902</c:v>
                </c:pt>
                <c:pt idx="864">
                  <c:v>0.37156548794265098</c:v>
                </c:pt>
                <c:pt idx="865">
                  <c:v>0.37157389719696599</c:v>
                </c:pt>
                <c:pt idx="866">
                  <c:v>0.37155452982583898</c:v>
                </c:pt>
                <c:pt idx="867">
                  <c:v>0.37149806074512498</c:v>
                </c:pt>
                <c:pt idx="868">
                  <c:v>0.37142318519254203</c:v>
                </c:pt>
                <c:pt idx="869">
                  <c:v>0.37135428465590598</c:v>
                </c:pt>
                <c:pt idx="870">
                  <c:v>0.37131581292903998</c:v>
                </c:pt>
                <c:pt idx="882">
                  <c:v>0.37131385842916698</c:v>
                </c:pt>
                <c:pt idx="883">
                  <c:v>0.37131385842917097</c:v>
                </c:pt>
                <c:pt idx="884">
                  <c:v>0.37131248334452899</c:v>
                </c:pt>
                <c:pt idx="885">
                  <c:v>0.37109227164234398</c:v>
                </c:pt>
                <c:pt idx="886">
                  <c:v>0.37063261946949</c:v>
                </c:pt>
                <c:pt idx="887">
                  <c:v>0.37012439636490502</c:v>
                </c:pt>
                <c:pt idx="888">
                  <c:v>0.36975853792184799</c:v>
                </c:pt>
                <c:pt idx="889">
                  <c:v>0.36965150581377199</c:v>
                </c:pt>
                <c:pt idx="890">
                  <c:v>0.36975653191879299</c:v>
                </c:pt>
                <c:pt idx="891">
                  <c:v>0.37007179847320298</c:v>
                </c:pt>
                <c:pt idx="892">
                  <c:v>0.37051227075113102</c:v>
                </c:pt>
                <c:pt idx="893">
                  <c:v>0.37099893541411</c:v>
                </c:pt>
                <c:pt idx="894">
                  <c:v>0.37143092325976002</c:v>
                </c:pt>
                <c:pt idx="895">
                  <c:v>0.37130421355063198</c:v>
                </c:pt>
                <c:pt idx="896">
                  <c:v>0.36522372217716598</c:v>
                </c:pt>
                <c:pt idx="897">
                  <c:v>0.36386279743862499</c:v>
                </c:pt>
                <c:pt idx="898">
                  <c:v>0.38493635489475703</c:v>
                </c:pt>
                <c:pt idx="899">
                  <c:v>0.38703221856468301</c:v>
                </c:pt>
                <c:pt idx="900">
                  <c:v>0.38107280422962803</c:v>
                </c:pt>
                <c:pt idx="901">
                  <c:v>0.379003462504855</c:v>
                </c:pt>
                <c:pt idx="902">
                  <c:v>0.38007406711084801</c:v>
                </c:pt>
                <c:pt idx="903">
                  <c:v>0.383303930216567</c:v>
                </c:pt>
                <c:pt idx="904">
                  <c:v>0.38757957598313503</c:v>
                </c:pt>
                <c:pt idx="905">
                  <c:v>0.391742458614671</c:v>
                </c:pt>
                <c:pt idx="906">
                  <c:v>0.39465205541321302</c:v>
                </c:pt>
                <c:pt idx="907">
                  <c:v>0.39522308584010002</c:v>
                </c:pt>
                <c:pt idx="908">
                  <c:v>0.392443203072326</c:v>
                </c:pt>
                <c:pt idx="909">
                  <c:v>0.39274750833701599</c:v>
                </c:pt>
                <c:pt idx="910">
                  <c:v>0.39290536199325099</c:v>
                </c:pt>
                <c:pt idx="911">
                  <c:v>0.40237371657624899</c:v>
                </c:pt>
                <c:pt idx="912">
                  <c:v>0.41505379908175699</c:v>
                </c:pt>
                <c:pt idx="913">
                  <c:v>0.43063180767884202</c:v>
                </c:pt>
                <c:pt idx="914">
                  <c:v>0.44884480353998701</c:v>
                </c:pt>
                <c:pt idx="915">
                  <c:v>0.46945995820501701</c:v>
                </c:pt>
                <c:pt idx="916">
                  <c:v>0.65131997276250497</c:v>
                </c:pt>
                <c:pt idx="917">
                  <c:v>0.83733236694141799</c:v>
                </c:pt>
                <c:pt idx="918">
                  <c:v>1.2855159743190501</c:v>
                </c:pt>
                <c:pt idx="919">
                  <c:v>1.0343284360332601</c:v>
                </c:pt>
                <c:pt idx="920">
                  <c:v>0.92452429482514398</c:v>
                </c:pt>
                <c:pt idx="921">
                  <c:v>0.93659020822600403</c:v>
                </c:pt>
                <c:pt idx="922">
                  <c:v>0.94958040722194903</c:v>
                </c:pt>
                <c:pt idx="923">
                  <c:v>0.963429267678791</c:v>
                </c:pt>
                <c:pt idx="924">
                  <c:v>0.97805868245300698</c:v>
                </c:pt>
                <c:pt idx="925">
                  <c:v>0.97515186974855805</c:v>
                </c:pt>
                <c:pt idx="926">
                  <c:v>0.92078659748991998</c:v>
                </c:pt>
                <c:pt idx="927">
                  <c:v>0.87971982354824696</c:v>
                </c:pt>
                <c:pt idx="928">
                  <c:v>0.86201501278659098</c:v>
                </c:pt>
                <c:pt idx="929">
                  <c:v>0.86191513579747303</c:v>
                </c:pt>
                <c:pt idx="930">
                  <c:v>0.86190909479081601</c:v>
                </c:pt>
                <c:pt idx="931">
                  <c:v>0.86190188623753505</c:v>
                </c:pt>
                <c:pt idx="932">
                  <c:v>0.861891873128252</c:v>
                </c:pt>
                <c:pt idx="933">
                  <c:v>0.86187973476462398</c:v>
                </c:pt>
                <c:pt idx="934">
                  <c:v>0.86186615032518299</c:v>
                </c:pt>
                <c:pt idx="935">
                  <c:v>0.86185179886633001</c:v>
                </c:pt>
                <c:pt idx="936">
                  <c:v>0.86183735931862604</c:v>
                </c:pt>
                <c:pt idx="937">
                  <c:v>0.86182351048886596</c:v>
                </c:pt>
                <c:pt idx="938">
                  <c:v>0.861810931057444</c:v>
                </c:pt>
                <c:pt idx="945">
                  <c:v>0.86181048823394402</c:v>
                </c:pt>
                <c:pt idx="946">
                  <c:v>0.86181048823395201</c:v>
                </c:pt>
                <c:pt idx="947">
                  <c:v>0.86181048823447004</c:v>
                </c:pt>
                <c:pt idx="948">
                  <c:v>0.86181048823446804</c:v>
                </c:pt>
                <c:pt idx="949">
                  <c:v>0.86181048823447304</c:v>
                </c:pt>
                <c:pt idx="950">
                  <c:v>0.86181048823447903</c:v>
                </c:pt>
                <c:pt idx="951">
                  <c:v>0.86182773646273203</c:v>
                </c:pt>
                <c:pt idx="952">
                  <c:v>0.861847512697961</c:v>
                </c:pt>
                <c:pt idx="953">
                  <c:v>0.86186821118110801</c:v>
                </c:pt>
                <c:pt idx="954">
                  <c:v>0.86188885748922595</c:v>
                </c:pt>
                <c:pt idx="955">
                  <c:v>0.86190847694457295</c:v>
                </c:pt>
                <c:pt idx="956">
                  <c:v>0.86192609460962</c:v>
                </c:pt>
                <c:pt idx="957">
                  <c:v>0.86194073529420401</c:v>
                </c:pt>
                <c:pt idx="958">
                  <c:v>0.86195142355473098</c:v>
                </c:pt>
                <c:pt idx="959">
                  <c:v>0.861940735294215</c:v>
                </c:pt>
                <c:pt idx="960">
                  <c:v>0.861926094609618</c:v>
                </c:pt>
                <c:pt idx="961">
                  <c:v>0.86190847694457096</c:v>
                </c:pt>
                <c:pt idx="962">
                  <c:v>0.86188885748973898</c:v>
                </c:pt>
                <c:pt idx="963">
                  <c:v>0.86186821118106804</c:v>
                </c:pt>
                <c:pt idx="964">
                  <c:v>0.861847512697969</c:v>
                </c:pt>
                <c:pt idx="965">
                  <c:v>0.86182773646218103</c:v>
                </c:pt>
                <c:pt idx="966">
                  <c:v>0.86184751269795401</c:v>
                </c:pt>
                <c:pt idx="967">
                  <c:v>0.86196131232905104</c:v>
                </c:pt>
                <c:pt idx="968">
                  <c:v>0.86193635378794797</c:v>
                </c:pt>
                <c:pt idx="976">
                  <c:v>0.86192437747668604</c:v>
                </c:pt>
                <c:pt idx="977">
                  <c:v>0.86192437747668704</c:v>
                </c:pt>
                <c:pt idx="978">
                  <c:v>0.86192437747665995</c:v>
                </c:pt>
                <c:pt idx="979">
                  <c:v>0.86192437747668604</c:v>
                </c:pt>
                <c:pt idx="980">
                  <c:v>0.86192437747666195</c:v>
                </c:pt>
                <c:pt idx="981">
                  <c:v>0.86192437747666695</c:v>
                </c:pt>
                <c:pt idx="982">
                  <c:v>0.86194156946894096</c:v>
                </c:pt>
                <c:pt idx="989">
                  <c:v>0.86192323609723498</c:v>
                </c:pt>
                <c:pt idx="990">
                  <c:v>0.86166540085894106</c:v>
                </c:pt>
                <c:pt idx="1002">
                  <c:v>0.86166820279446499</c:v>
                </c:pt>
                <c:pt idx="1003">
                  <c:v>0.86166820279450596</c:v>
                </c:pt>
                <c:pt idx="1004">
                  <c:v>0.861668202794455</c:v>
                </c:pt>
                <c:pt idx="1005">
                  <c:v>0.86166820279447798</c:v>
                </c:pt>
                <c:pt idx="1006">
                  <c:v>0.86166820279449197</c:v>
                </c:pt>
                <c:pt idx="1007">
                  <c:v>0.86166820279448197</c:v>
                </c:pt>
                <c:pt idx="1008">
                  <c:v>0.86166820279447098</c:v>
                </c:pt>
                <c:pt idx="1009">
                  <c:v>0.86167641017268903</c:v>
                </c:pt>
                <c:pt idx="1016">
                  <c:v>0.86166820279447798</c:v>
                </c:pt>
                <c:pt idx="1029">
                  <c:v>0.86151792020414997</c:v>
                </c:pt>
                <c:pt idx="1030">
                  <c:v>0.86151792020414797</c:v>
                </c:pt>
                <c:pt idx="1031">
                  <c:v>0.86151792020414797</c:v>
                </c:pt>
                <c:pt idx="1032">
                  <c:v>0.86151564773398703</c:v>
                </c:pt>
                <c:pt idx="1033">
                  <c:v>0.86127439598517197</c:v>
                </c:pt>
                <c:pt idx="1034">
                  <c:v>0.86078199289114898</c:v>
                </c:pt>
                <c:pt idx="1035">
                  <c:v>0.86024269349473603</c:v>
                </c:pt>
                <c:pt idx="1036">
                  <c:v>0.85986081021188698</c:v>
                </c:pt>
                <c:pt idx="1037">
                  <c:v>0.85975490760555295</c:v>
                </c:pt>
                <c:pt idx="1038">
                  <c:v>0.859874442804475</c:v>
                </c:pt>
                <c:pt idx="1039">
                  <c:v>0.86021496471733805</c:v>
                </c:pt>
                <c:pt idx="1040">
                  <c:v>0.86068523192464297</c:v>
                </c:pt>
                <c:pt idx="1041">
                  <c:v>0.86120606585414095</c:v>
                </c:pt>
                <c:pt idx="1042">
                  <c:v>0.86166644408409199</c:v>
                </c:pt>
                <c:pt idx="1043">
                  <c:v>0.86162671840648897</c:v>
                </c:pt>
                <c:pt idx="1044">
                  <c:v>0.86166042964647904</c:v>
                </c:pt>
                <c:pt idx="1045">
                  <c:v>0.86162671840599303</c:v>
                </c:pt>
                <c:pt idx="1046">
                  <c:v>0.86166042964648004</c:v>
                </c:pt>
                <c:pt idx="1047">
                  <c:v>0.86162671840647898</c:v>
                </c:pt>
                <c:pt idx="1048">
                  <c:v>0.86166042964648204</c:v>
                </c:pt>
                <c:pt idx="1049">
                  <c:v>0.86162671840648897</c:v>
                </c:pt>
                <c:pt idx="1050">
                  <c:v>0.86166042964593703</c:v>
                </c:pt>
                <c:pt idx="1051">
                  <c:v>0.86162671840649596</c:v>
                </c:pt>
                <c:pt idx="1052">
                  <c:v>0.86166042964595602</c:v>
                </c:pt>
                <c:pt idx="1053">
                  <c:v>0.86162671840649996</c:v>
                </c:pt>
                <c:pt idx="1054">
                  <c:v>0.86166042964648704</c:v>
                </c:pt>
                <c:pt idx="1055">
                  <c:v>0.86162671840650495</c:v>
                </c:pt>
                <c:pt idx="1056">
                  <c:v>0.86166644408405701</c:v>
                </c:pt>
                <c:pt idx="1057">
                  <c:v>0.860712397541185</c:v>
                </c:pt>
                <c:pt idx="1058">
                  <c:v>0.86065955228448898</c:v>
                </c:pt>
                <c:pt idx="1059">
                  <c:v>0.86065267882979202</c:v>
                </c:pt>
                <c:pt idx="1060">
                  <c:v>0.860643252417577</c:v>
                </c:pt>
                <c:pt idx="1061">
                  <c:v>0.86063186720435303</c:v>
                </c:pt>
                <c:pt idx="1062">
                  <c:v>0.86061911736169505</c:v>
                </c:pt>
                <c:pt idx="1063">
                  <c:v>0.86060559708472895</c:v>
                </c:pt>
                <c:pt idx="1064">
                  <c:v>0.86059190058591095</c:v>
                </c:pt>
                <c:pt idx="1065">
                  <c:v>0.86057867619471395</c:v>
                </c:pt>
                <c:pt idx="1066">
                  <c:v>0.86056651150672003</c:v>
                </c:pt>
                <c:pt idx="1073">
                  <c:v>0.86056460156344605</c:v>
                </c:pt>
                <c:pt idx="1074">
                  <c:v>0.86056460156394798</c:v>
                </c:pt>
                <c:pt idx="1075">
                  <c:v>0.860564601563926</c:v>
                </c:pt>
                <c:pt idx="1076">
                  <c:v>0.86056460156395298</c:v>
                </c:pt>
                <c:pt idx="1077">
                  <c:v>0.86056460156394399</c:v>
                </c:pt>
                <c:pt idx="1078">
                  <c:v>0.86056734325697204</c:v>
                </c:pt>
                <c:pt idx="1085">
                  <c:v>0.86056460156395298</c:v>
                </c:pt>
                <c:pt idx="1089">
                  <c:v>0.86056460156395997</c:v>
                </c:pt>
                <c:pt idx="1090">
                  <c:v>0.86056460156397097</c:v>
                </c:pt>
                <c:pt idx="1091">
                  <c:v>0.86056460156396097</c:v>
                </c:pt>
                <c:pt idx="1092">
                  <c:v>0.86056460156396097</c:v>
                </c:pt>
                <c:pt idx="1093">
                  <c:v>0.86056460156399395</c:v>
                </c:pt>
                <c:pt idx="1094">
                  <c:v>0.86056460156395798</c:v>
                </c:pt>
                <c:pt idx="1095">
                  <c:v>0.86056460156396397</c:v>
                </c:pt>
                <c:pt idx="1096">
                  <c:v>0.86056460156397296</c:v>
                </c:pt>
                <c:pt idx="1097">
                  <c:v>0.86056460156396597</c:v>
                </c:pt>
                <c:pt idx="1098">
                  <c:v>0.86056460156395198</c:v>
                </c:pt>
                <c:pt idx="1099">
                  <c:v>0.86056460156394998</c:v>
                </c:pt>
                <c:pt idx="1100">
                  <c:v>0.860564601563932</c:v>
                </c:pt>
                <c:pt idx="1101">
                  <c:v>0.85986953940677302</c:v>
                </c:pt>
                <c:pt idx="1102">
                  <c:v>0.86007136009228602</c:v>
                </c:pt>
                <c:pt idx="1103">
                  <c:v>0.86011787679679597</c:v>
                </c:pt>
                <c:pt idx="1104">
                  <c:v>0.86016648124952799</c:v>
                </c:pt>
                <c:pt idx="1105">
                  <c:v>0.86021516119882702</c:v>
                </c:pt>
                <c:pt idx="1106">
                  <c:v>0.860261901598805</c:v>
                </c:pt>
                <c:pt idx="1107">
                  <c:v>0.86030468435163299</c:v>
                </c:pt>
                <c:pt idx="1108">
                  <c:v>0.86034148869244698</c:v>
                </c:pt>
                <c:pt idx="1109">
                  <c:v>0.86037029220070005</c:v>
                </c:pt>
                <c:pt idx="1110">
                  <c:v>0.86038907244860796</c:v>
                </c:pt>
                <c:pt idx="1114">
                  <c:v>0.86039580926480996</c:v>
                </c:pt>
                <c:pt idx="1115">
                  <c:v>0.86039580926482995</c:v>
                </c:pt>
                <c:pt idx="1116">
                  <c:v>0.86039388214312096</c:v>
                </c:pt>
                <c:pt idx="1117">
                  <c:v>0.86037627278645601</c:v>
                </c:pt>
                <c:pt idx="1118">
                  <c:v>0.86034264740912203</c:v>
                </c:pt>
                <c:pt idx="1119">
                  <c:v>0.86029591147814299</c:v>
                </c:pt>
                <c:pt idx="1120">
                  <c:v>0.860238972921747</c:v>
                </c:pt>
                <c:pt idx="1121">
                  <c:v>0.86017473801049404</c:v>
                </c:pt>
                <c:pt idx="1122">
                  <c:v>0.86010610851811398</c:v>
                </c:pt>
                <c:pt idx="1123">
                  <c:v>0.86003598017840499</c:v>
                </c:pt>
                <c:pt idx="1124">
                  <c:v>0.85996724245738898</c:v>
                </c:pt>
                <c:pt idx="1125">
                  <c:v>0.85990277966009798</c:v>
                </c:pt>
                <c:pt idx="1126">
                  <c:v>0.85992736542041703</c:v>
                </c:pt>
                <c:pt idx="1127">
                  <c:v>0.86005440911936004</c:v>
                </c:pt>
                <c:pt idx="1128">
                  <c:v>0.86017867838407602</c:v>
                </c:pt>
                <c:pt idx="1129">
                  <c:v>0.8603049849537</c:v>
                </c:pt>
                <c:pt idx="1130">
                  <c:v>0.86043812653698204</c:v>
                </c:pt>
                <c:pt idx="1131">
                  <c:v>0.86058288261619098</c:v>
                </c:pt>
                <c:pt idx="1132">
                  <c:v>0.86074401188114003</c:v>
                </c:pt>
                <c:pt idx="1133">
                  <c:v>0.86092625131650602</c:v>
                </c:pt>
                <c:pt idx="1134">
                  <c:v>0.86113431696193998</c:v>
                </c:pt>
                <c:pt idx="1135">
                  <c:v>0.86137290635649599</c:v>
                </c:pt>
                <c:pt idx="1136">
                  <c:v>0.86161357005577599</c:v>
                </c:pt>
                <c:pt idx="1137">
                  <c:v>0.862043128167166</c:v>
                </c:pt>
                <c:pt idx="1138">
                  <c:v>0.86151037535605002</c:v>
                </c:pt>
                <c:pt idx="1139">
                  <c:v>0.86136349000032897</c:v>
                </c:pt>
                <c:pt idx="1140">
                  <c:v>0.86121763998258305</c:v>
                </c:pt>
                <c:pt idx="1141">
                  <c:v>0.861074521186319</c:v>
                </c:pt>
                <c:pt idx="1142">
                  <c:v>0.860935731057619</c:v>
                </c:pt>
                <c:pt idx="1143">
                  <c:v>0.86088436414734604</c:v>
                </c:pt>
                <c:pt idx="1144">
                  <c:v>0.86087432280700704</c:v>
                </c:pt>
                <c:pt idx="1145">
                  <c:v>0.86086784307006903</c:v>
                </c:pt>
                <c:pt idx="1146">
                  <c:v>0.86085878062241905</c:v>
                </c:pt>
                <c:pt idx="1147">
                  <c:v>0.86084772235461404</c:v>
                </c:pt>
                <c:pt idx="1148">
                  <c:v>0.86083525517628801</c:v>
                </c:pt>
                <c:pt idx="1149">
                  <c:v>0.86082196601651195</c:v>
                </c:pt>
                <c:pt idx="1150">
                  <c:v>0.86080844182552896</c:v>
                </c:pt>
                <c:pt idx="1151">
                  <c:v>0.86079531384177599</c:v>
                </c:pt>
                <c:pt idx="1152">
                  <c:v>0.86078317571485097</c:v>
                </c:pt>
                <c:pt idx="1160">
                  <c:v>0.86078011423064404</c:v>
                </c:pt>
                <c:pt idx="1161">
                  <c:v>0.86078011423060696</c:v>
                </c:pt>
                <c:pt idx="1162">
                  <c:v>0.86078008952821805</c:v>
                </c:pt>
                <c:pt idx="1163">
                  <c:v>0.86076952043539201</c:v>
                </c:pt>
                <c:pt idx="1164">
                  <c:v>0.86074174944198101</c:v>
                </c:pt>
                <c:pt idx="1165">
                  <c:v>0.860699687415037</c:v>
                </c:pt>
                <c:pt idx="1166">
                  <c:v>0.86064624962865</c:v>
                </c:pt>
                <c:pt idx="1167">
                  <c:v>0.86058435110919496</c:v>
                </c:pt>
                <c:pt idx="1168">
                  <c:v>0.86051690326836305</c:v>
                </c:pt>
                <c:pt idx="1169">
                  <c:v>0.86044681183799698</c:v>
                </c:pt>
                <c:pt idx="1170">
                  <c:v>0.860376976125795</c:v>
                </c:pt>
                <c:pt idx="1171">
                  <c:v>0.86031028961104805</c:v>
                </c:pt>
                <c:pt idx="1172">
                  <c:v>0.86025847523310495</c:v>
                </c:pt>
                <c:pt idx="1173">
                  <c:v>0.86038862221502499</c:v>
                </c:pt>
                <c:pt idx="1174">
                  <c:v>0.86051416092156396</c:v>
                </c:pt>
                <c:pt idx="1175">
                  <c:v>0.86063993599692501</c:v>
                </c:pt>
                <c:pt idx="1176">
                  <c:v>0.86077078014931097</c:v>
                </c:pt>
                <c:pt idx="1177">
                  <c:v>0.86091150925042204</c:v>
                </c:pt>
                <c:pt idx="1178">
                  <c:v>0.86106691910136401</c:v>
                </c:pt>
                <c:pt idx="1179">
                  <c:v>0.86124178388704598</c:v>
                </c:pt>
                <c:pt idx="1180">
                  <c:v>0.86144085634012801</c:v>
                </c:pt>
                <c:pt idx="1181">
                  <c:v>0.86166886963103795</c:v>
                </c:pt>
                <c:pt idx="1182">
                  <c:v>0.86192744253403597</c:v>
                </c:pt>
                <c:pt idx="1183">
                  <c:v>0.86204637773561299</c:v>
                </c:pt>
                <c:pt idx="1184">
                  <c:v>0.86205349522984898</c:v>
                </c:pt>
                <c:pt idx="1185">
                  <c:v>0.86206061273736101</c:v>
                </c:pt>
                <c:pt idx="1186">
                  <c:v>0.86206773025809202</c:v>
                </c:pt>
                <c:pt idx="1187">
                  <c:v>0.86207484779208798</c:v>
                </c:pt>
                <c:pt idx="1188">
                  <c:v>0.86208196533932802</c:v>
                </c:pt>
                <c:pt idx="1189">
                  <c:v>0.86208908289984798</c:v>
                </c:pt>
                <c:pt idx="1190">
                  <c:v>0.86209620047358804</c:v>
                </c:pt>
                <c:pt idx="1191">
                  <c:v>0.86241056039716801</c:v>
                </c:pt>
                <c:pt idx="1192">
                  <c:v>0.862420334460547</c:v>
                </c:pt>
                <c:pt idx="1193">
                  <c:v>0.86242119116495997</c:v>
                </c:pt>
                <c:pt idx="1194">
                  <c:v>0.86241140318965903</c:v>
                </c:pt>
                <c:pt idx="1195">
                  <c:v>0.862096818829717</c:v>
                </c:pt>
                <c:pt idx="1196">
                  <c:v>0.86208970125481399</c:v>
                </c:pt>
                <c:pt idx="1197">
                  <c:v>0.86208258369313295</c:v>
                </c:pt>
                <c:pt idx="1198">
                  <c:v>0.86207546614474295</c:v>
                </c:pt>
                <c:pt idx="1199">
                  <c:v>0.86206834860961001</c:v>
                </c:pt>
                <c:pt idx="1200">
                  <c:v>0.86207546614475195</c:v>
                </c:pt>
                <c:pt idx="1201">
                  <c:v>0.86472367646696102</c:v>
                </c:pt>
                <c:pt idx="1202">
                  <c:v>0.83397397746244994</c:v>
                </c:pt>
                <c:pt idx="1203">
                  <c:v>0.83295731736669798</c:v>
                </c:pt>
                <c:pt idx="1204">
                  <c:v>0.83194440748269805</c:v>
                </c:pt>
                <c:pt idx="1205">
                  <c:v>0.83093524714831402</c:v>
                </c:pt>
                <c:pt idx="1206">
                  <c:v>0.82228050193140501</c:v>
                </c:pt>
                <c:pt idx="1207">
                  <c:v>0.80615312229275904</c:v>
                </c:pt>
                <c:pt idx="1208">
                  <c:v>0.79178775169610105</c:v>
                </c:pt>
                <c:pt idx="1209">
                  <c:v>0.780442098588773</c:v>
                </c:pt>
                <c:pt idx="1210">
                  <c:v>0.77330675399626603</c:v>
                </c:pt>
                <c:pt idx="1211">
                  <c:v>0.77141115057293996</c:v>
                </c:pt>
                <c:pt idx="1212">
                  <c:v>0.77141167231767105</c:v>
                </c:pt>
                <c:pt idx="1213">
                  <c:v>0.77140393924754802</c:v>
                </c:pt>
                <c:pt idx="1214">
                  <c:v>0.77139643515420797</c:v>
                </c:pt>
                <c:pt idx="1215">
                  <c:v>0.77138905281537096</c:v>
                </c:pt>
                <c:pt idx="1216">
                  <c:v>0.77138174492279299</c:v>
                </c:pt>
                <c:pt idx="1217">
                  <c:v>0.77137446416590105</c:v>
                </c:pt>
                <c:pt idx="1218">
                  <c:v>0.77136716323088605</c:v>
                </c:pt>
                <c:pt idx="1219">
                  <c:v>0.77135979828194101</c:v>
                </c:pt>
                <c:pt idx="1220">
                  <c:v>0.77135233719285101</c:v>
                </c:pt>
                <c:pt idx="1228">
                  <c:v>0.77134612852200202</c:v>
                </c:pt>
                <c:pt idx="1229">
                  <c:v>0.77134612852201201</c:v>
                </c:pt>
                <c:pt idx="1230">
                  <c:v>0.77134612852200801</c:v>
                </c:pt>
                <c:pt idx="1231">
                  <c:v>0.77134612852199702</c:v>
                </c:pt>
                <c:pt idx="1232">
                  <c:v>0.77134612852200202</c:v>
                </c:pt>
                <c:pt idx="1233">
                  <c:v>0.77134612852200801</c:v>
                </c:pt>
                <c:pt idx="1234">
                  <c:v>0.77135504096938901</c:v>
                </c:pt>
                <c:pt idx="1241">
                  <c:v>0.77134612852200801</c:v>
                </c:pt>
                <c:pt idx="1245">
                  <c:v>0.77136268985846201</c:v>
                </c:pt>
                <c:pt idx="1246">
                  <c:v>0.77136268985845402</c:v>
                </c:pt>
                <c:pt idx="1247">
                  <c:v>0.771352406749654</c:v>
                </c:pt>
                <c:pt idx="1248">
                  <c:v>0.77131570179976505</c:v>
                </c:pt>
                <c:pt idx="1249">
                  <c:v>0.77126335475463403</c:v>
                </c:pt>
                <c:pt idx="1250">
                  <c:v>0.77120683098043497</c:v>
                </c:pt>
                <c:pt idx="1251">
                  <c:v>0.77115755193623303</c:v>
                </c:pt>
                <c:pt idx="1252">
                  <c:v>0.77112689678839497</c:v>
                </c:pt>
                <c:pt idx="1253">
                  <c:v>0.77112622817277998</c:v>
                </c:pt>
                <c:pt idx="1254">
                  <c:v>0.771166942171292</c:v>
                </c:pt>
                <c:pt idx="1255">
                  <c:v>0.77126054240609498</c:v>
                </c:pt>
                <c:pt idx="1256">
                  <c:v>0.77141873788619097</c:v>
                </c:pt>
                <c:pt idx="1257">
                  <c:v>0.77144288045896803</c:v>
                </c:pt>
                <c:pt idx="1258">
                  <c:v>0.77141060083453705</c:v>
                </c:pt>
                <c:pt idx="1259">
                  <c:v>0.77109949302485403</c:v>
                </c:pt>
                <c:pt idx="1260">
                  <c:v>0.77072360537284701</c:v>
                </c:pt>
                <c:pt idx="1261">
                  <c:v>0.77037528488721296</c:v>
                </c:pt>
                <c:pt idx="1262">
                  <c:v>0.77022714050994001</c:v>
                </c:pt>
                <c:pt idx="1263">
                  <c:v>0.77037528488722096</c:v>
                </c:pt>
                <c:pt idx="1264">
                  <c:v>0.77022714050994301</c:v>
                </c:pt>
                <c:pt idx="1265">
                  <c:v>0.77052095603562698</c:v>
                </c:pt>
                <c:pt idx="1266">
                  <c:v>0.770862567985655</c:v>
                </c:pt>
                <c:pt idx="1267">
                  <c:v>0.770955368787407</c:v>
                </c:pt>
                <c:pt idx="1268">
                  <c:v>0.77087139263595905</c:v>
                </c:pt>
                <c:pt idx="1269">
                  <c:v>0.77090656404786095</c:v>
                </c:pt>
                <c:pt idx="1270">
                  <c:v>0.77107596390204303</c:v>
                </c:pt>
                <c:pt idx="1271">
                  <c:v>0.77134929584260803</c:v>
                </c:pt>
                <c:pt idx="1272">
                  <c:v>0.771621893427343</c:v>
                </c:pt>
                <c:pt idx="1273">
                  <c:v>0.77178815417213398</c:v>
                </c:pt>
                <c:pt idx="1277">
                  <c:v>0.77180140887392301</c:v>
                </c:pt>
                <c:pt idx="1278">
                  <c:v>0.77180140887392701</c:v>
                </c:pt>
                <c:pt idx="1279">
                  <c:v>0.77179848198532597</c:v>
                </c:pt>
                <c:pt idx="1280">
                  <c:v>0.77176882133337898</c:v>
                </c:pt>
                <c:pt idx="1281">
                  <c:v>0.77171741103531299</c:v>
                </c:pt>
                <c:pt idx="1282">
                  <c:v>0.77165657599318604</c:v>
                </c:pt>
                <c:pt idx="1283">
                  <c:v>0.77159859951397802</c:v>
                </c:pt>
                <c:pt idx="1284">
                  <c:v>0.77155571455348304</c:v>
                </c:pt>
                <c:pt idx="1285">
                  <c:v>0.77154012134628203</c:v>
                </c:pt>
                <c:pt idx="1286">
                  <c:v>0.77156403153183095</c:v>
                </c:pt>
                <c:pt idx="1287">
                  <c:v>0.771639738756147</c:v>
                </c:pt>
                <c:pt idx="1288">
                  <c:v>0.77177971548331104</c:v>
                </c:pt>
                <c:pt idx="1289">
                  <c:v>0.771882064647886</c:v>
                </c:pt>
                <c:pt idx="1290">
                  <c:v>0.77182590253588501</c:v>
                </c:pt>
                <c:pt idx="1291">
                  <c:v>0.77168430683404998</c:v>
                </c:pt>
                <c:pt idx="1292">
                  <c:v>0.77160189497322695</c:v>
                </c:pt>
                <c:pt idx="1293">
                  <c:v>0.77156796735604805</c:v>
                </c:pt>
                <c:pt idx="1294">
                  <c:v>0.77157192869761104</c:v>
                </c:pt>
                <c:pt idx="1295">
                  <c:v>0.77160323748333803</c:v>
                </c:pt>
                <c:pt idx="1296">
                  <c:v>0.77165136793898503</c:v>
                </c:pt>
                <c:pt idx="1297">
                  <c:v>0.77160323748333404</c:v>
                </c:pt>
                <c:pt idx="1298">
                  <c:v>0.770423893012951</c:v>
                </c:pt>
                <c:pt idx="1299">
                  <c:v>0.77080623476027998</c:v>
                </c:pt>
                <c:pt idx="1300">
                  <c:v>0.77098799055337197</c:v>
                </c:pt>
                <c:pt idx="1301">
                  <c:v>0.77119060375589799</c:v>
                </c:pt>
                <c:pt idx="1302">
                  <c:v>0.77134431022479</c:v>
                </c:pt>
                <c:pt idx="1309">
                  <c:v>0.77138526541435903</c:v>
                </c:pt>
                <c:pt idx="1310">
                  <c:v>0.77138526541435304</c:v>
                </c:pt>
                <c:pt idx="1311">
                  <c:v>0.77138526541435304</c:v>
                </c:pt>
                <c:pt idx="1312">
                  <c:v>0.77138534789013902</c:v>
                </c:pt>
                <c:pt idx="1313">
                  <c:v>0.771373268790843</c:v>
                </c:pt>
                <c:pt idx="1314">
                  <c:v>0.77134080488953904</c:v>
                </c:pt>
                <c:pt idx="1315">
                  <c:v>0.77129726131685505</c:v>
                </c:pt>
                <c:pt idx="1316">
                  <c:v>0.77125192027203604</c:v>
                </c:pt>
                <c:pt idx="1317">
                  <c:v>0.77121402536413897</c:v>
                </c:pt>
                <c:pt idx="1318">
                  <c:v>0.77119278606911301</c:v>
                </c:pt>
                <c:pt idx="1319">
                  <c:v>0.77119740236813905</c:v>
                </c:pt>
                <c:pt idx="1320">
                  <c:v>0.77123710959030001</c:v>
                </c:pt>
                <c:pt idx="1321">
                  <c:v>0.77132124339169195</c:v>
                </c:pt>
                <c:pt idx="1322">
                  <c:v>0.77144989767027605</c:v>
                </c:pt>
                <c:pt idx="1323">
                  <c:v>0.77160525606688901</c:v>
                </c:pt>
                <c:pt idx="1324">
                  <c:v>0.77144936384185003</c:v>
                </c:pt>
                <c:pt idx="1325">
                  <c:v>0.77160525606686303</c:v>
                </c:pt>
                <c:pt idx="1326">
                  <c:v>0.77144936384186502</c:v>
                </c:pt>
                <c:pt idx="1327">
                  <c:v>0.77160525606685304</c:v>
                </c:pt>
                <c:pt idx="1328">
                  <c:v>0.77144936384187801</c:v>
                </c:pt>
                <c:pt idx="1329">
                  <c:v>0.77160525606688601</c:v>
                </c:pt>
                <c:pt idx="1330">
                  <c:v>0.77144936384186003</c:v>
                </c:pt>
                <c:pt idx="1331">
                  <c:v>0.77160525606686703</c:v>
                </c:pt>
                <c:pt idx="1332">
                  <c:v>0.77144936384185303</c:v>
                </c:pt>
                <c:pt idx="1333">
                  <c:v>0.77156975403004602</c:v>
                </c:pt>
                <c:pt idx="1334">
                  <c:v>0.77144936384186602</c:v>
                </c:pt>
                <c:pt idx="1335">
                  <c:v>0.77090443091137995</c:v>
                </c:pt>
                <c:pt idx="1336">
                  <c:v>0.77088044034362202</c:v>
                </c:pt>
                <c:pt idx="1337">
                  <c:v>0.77087549320840099</c:v>
                </c:pt>
                <c:pt idx="1338">
                  <c:v>0.77087054827256296</c:v>
                </c:pt>
                <c:pt idx="1339">
                  <c:v>0.77086559452991898</c:v>
                </c:pt>
                <c:pt idx="1340">
                  <c:v>0.770860620977595</c:v>
                </c:pt>
                <c:pt idx="1341">
                  <c:v>0.770855616614192</c:v>
                </c:pt>
                <c:pt idx="1342">
                  <c:v>0.77085057066680995</c:v>
                </c:pt>
                <c:pt idx="1343">
                  <c:v>0.77084548258611496</c:v>
                </c:pt>
                <c:pt idx="1351">
                  <c:v>0.77084063595355601</c:v>
                </c:pt>
                <c:pt idx="1352">
                  <c:v>0.77084074237469202</c:v>
                </c:pt>
                <c:pt idx="1353">
                  <c:v>0.77082770304557502</c:v>
                </c:pt>
                <c:pt idx="1354">
                  <c:v>0.77079496752800003</c:v>
                </c:pt>
                <c:pt idx="1355">
                  <c:v>0.77075172361021005</c:v>
                </c:pt>
                <c:pt idx="1356">
                  <c:v>0.77070713478257602</c:v>
                </c:pt>
                <c:pt idx="1357">
                  <c:v>0.77067032541729097</c:v>
                </c:pt>
                <c:pt idx="1358">
                  <c:v>0.77065038619190995</c:v>
                </c:pt>
                <c:pt idx="1359">
                  <c:v>0.770656399820704</c:v>
                </c:pt>
                <c:pt idx="1360">
                  <c:v>0.77069748711589403</c:v>
                </c:pt>
                <c:pt idx="1361">
                  <c:v>0.77078287330255701</c:v>
                </c:pt>
                <c:pt idx="1362">
                  <c:v>0.77090530949784097</c:v>
                </c:pt>
                <c:pt idx="1363">
                  <c:v>0.77104729672336103</c:v>
                </c:pt>
                <c:pt idx="1364">
                  <c:v>0.77090426594379502</c:v>
                </c:pt>
                <c:pt idx="1365">
                  <c:v>0.77111203131428996</c:v>
                </c:pt>
                <c:pt idx="1366">
                  <c:v>0.77135258207830304</c:v>
                </c:pt>
                <c:pt idx="1367">
                  <c:v>0.77155711496559498</c:v>
                </c:pt>
                <c:pt idx="1368">
                  <c:v>0.77170515040005605</c:v>
                </c:pt>
                <c:pt idx="1369">
                  <c:v>0.771757586737709</c:v>
                </c:pt>
                <c:pt idx="1370">
                  <c:v>0.77168403625067294</c:v>
                </c:pt>
                <c:pt idx="1371">
                  <c:v>0.77146775494372299</c:v>
                </c:pt>
                <c:pt idx="1372">
                  <c:v>0.77168403625066395</c:v>
                </c:pt>
                <c:pt idx="1373">
                  <c:v>0.77166652404916203</c:v>
                </c:pt>
                <c:pt idx="1374">
                  <c:v>0.771254544148398</c:v>
                </c:pt>
                <c:pt idx="1375">
                  <c:v>0.77105070809367404</c:v>
                </c:pt>
                <c:pt idx="1376">
                  <c:v>0.77086255426472305</c:v>
                </c:pt>
                <c:pt idx="1377">
                  <c:v>0.77077040060493796</c:v>
                </c:pt>
                <c:pt idx="1389">
                  <c:v>0.77076955836504102</c:v>
                </c:pt>
                <c:pt idx="1390">
                  <c:v>0.77076955836504202</c:v>
                </c:pt>
                <c:pt idx="1391">
                  <c:v>0.77076689753623595</c:v>
                </c:pt>
                <c:pt idx="1392">
                  <c:v>0.77074567321701404</c:v>
                </c:pt>
                <c:pt idx="1393">
                  <c:v>0.77071046295840595</c:v>
                </c:pt>
                <c:pt idx="1394">
                  <c:v>0.77066962413025797</c:v>
                </c:pt>
                <c:pt idx="1395">
                  <c:v>0.770631484705388</c:v>
                </c:pt>
                <c:pt idx="1396">
                  <c:v>0.77060433862514899</c:v>
                </c:pt>
                <c:pt idx="1397">
                  <c:v>0.77059645871705196</c:v>
                </c:pt>
                <c:pt idx="1398">
                  <c:v>0.77061612720387995</c:v>
                </c:pt>
                <c:pt idx="1399">
                  <c:v>0.77067168379267104</c:v>
                </c:pt>
                <c:pt idx="1400">
                  <c:v>0.77077159124467198</c:v>
                </c:pt>
                <c:pt idx="1401">
                  <c:v>0.77083146270059499</c:v>
                </c:pt>
                <c:pt idx="1402">
                  <c:v>0.77074279589692796</c:v>
                </c:pt>
                <c:pt idx="1403">
                  <c:v>0.77046409603084698</c:v>
                </c:pt>
                <c:pt idx="1404">
                  <c:v>0.77017214766603703</c:v>
                </c:pt>
                <c:pt idx="1405">
                  <c:v>0.77031286897095896</c:v>
                </c:pt>
                <c:pt idx="1406">
                  <c:v>0.77017214766603703</c:v>
                </c:pt>
                <c:pt idx="1407">
                  <c:v>0.77031286897095397</c:v>
                </c:pt>
                <c:pt idx="1408">
                  <c:v>0.77017214766603803</c:v>
                </c:pt>
                <c:pt idx="1409">
                  <c:v>0.77046409603083599</c:v>
                </c:pt>
                <c:pt idx="1410">
                  <c:v>0.77068104507152202</c:v>
                </c:pt>
                <c:pt idx="1411">
                  <c:v>0.77059646470063403</c:v>
                </c:pt>
                <c:pt idx="1412">
                  <c:v>0.77045443327462704</c:v>
                </c:pt>
                <c:pt idx="1413">
                  <c:v>0.77037812679677697</c:v>
                </c:pt>
                <c:pt idx="1414">
                  <c:v>0.77038485773586096</c:v>
                </c:pt>
                <c:pt idx="1415">
                  <c:v>0.770478996151294</c:v>
                </c:pt>
                <c:pt idx="1416">
                  <c:v>0.77065825608342298</c:v>
                </c:pt>
                <c:pt idx="1417">
                  <c:v>0.77085393689159398</c:v>
                </c:pt>
                <c:pt idx="1418">
                  <c:v>0.77099365627893601</c:v>
                </c:pt>
                <c:pt idx="1423">
                  <c:v>0.77102019935788402</c:v>
                </c:pt>
                <c:pt idx="1424">
                  <c:v>0.77102019935786703</c:v>
                </c:pt>
                <c:pt idx="1425">
                  <c:v>0.77102019935786703</c:v>
                </c:pt>
                <c:pt idx="1426">
                  <c:v>0.77101395111056703</c:v>
                </c:pt>
                <c:pt idx="1427">
                  <c:v>0.77098649882270698</c:v>
                </c:pt>
                <c:pt idx="1428">
                  <c:v>0.77094563569153196</c:v>
                </c:pt>
                <c:pt idx="1429">
                  <c:v>0.77090048617241003</c:v>
                </c:pt>
                <c:pt idx="1430">
                  <c:v>0.77086013808135501</c:v>
                </c:pt>
                <c:pt idx="1431">
                  <c:v>0.77083364149762301</c:v>
                </c:pt>
                <c:pt idx="1432">
                  <c:v>0.77083002783058496</c:v>
                </c:pt>
                <c:pt idx="1433">
                  <c:v>0.77085834908595596</c:v>
                </c:pt>
                <c:pt idx="1434">
                  <c:v>0.77092773730146902</c:v>
                </c:pt>
                <c:pt idx="1435">
                  <c:v>0.77104748401117895</c:v>
                </c:pt>
                <c:pt idx="1436">
                  <c:v>0.77108259033303805</c:v>
                </c:pt>
                <c:pt idx="1437">
                  <c:v>0.771033624503766</c:v>
                </c:pt>
                <c:pt idx="1438">
                  <c:v>0.77074256454535905</c:v>
                </c:pt>
                <c:pt idx="1439">
                  <c:v>0.77092011802124905</c:v>
                </c:pt>
                <c:pt idx="1440">
                  <c:v>0.77074256454538304</c:v>
                </c:pt>
                <c:pt idx="1441">
                  <c:v>0.77092011802125404</c:v>
                </c:pt>
                <c:pt idx="1442">
                  <c:v>0.77074256454538304</c:v>
                </c:pt>
                <c:pt idx="1443">
                  <c:v>0.77092011802123395</c:v>
                </c:pt>
                <c:pt idx="1444">
                  <c:v>0.77108189481600997</c:v>
                </c:pt>
                <c:pt idx="1445">
                  <c:v>0.77028978458838904</c:v>
                </c:pt>
                <c:pt idx="1446">
                  <c:v>0.77026830568117199</c:v>
                </c:pt>
                <c:pt idx="1447">
                  <c:v>0.770263574279199</c:v>
                </c:pt>
                <c:pt idx="1448">
                  <c:v>0.77025887911004798</c:v>
                </c:pt>
                <c:pt idx="1449">
                  <c:v>0.770254202919741</c:v>
                </c:pt>
                <c:pt idx="1450">
                  <c:v>0.77024952845911898</c:v>
                </c:pt>
                <c:pt idx="1451">
                  <c:v>0.77024483848224901</c:v>
                </c:pt>
                <c:pt idx="1452">
                  <c:v>0.77024011574470197</c:v>
                </c:pt>
                <c:pt idx="1453">
                  <c:v>0.77023534798494397</c:v>
                </c:pt>
                <c:pt idx="1454">
                  <c:v>0.77023051719799296</c:v>
                </c:pt>
                <c:pt idx="1462">
                  <c:v>0.77022840106542201</c:v>
                </c:pt>
                <c:pt idx="1463">
                  <c:v>0.770228401065426</c:v>
                </c:pt>
                <c:pt idx="1464">
                  <c:v>0.77022555721752595</c:v>
                </c:pt>
                <c:pt idx="1465">
                  <c:v>0.77020272875066298</c:v>
                </c:pt>
                <c:pt idx="1466">
                  <c:v>0.77016474731307605</c:v>
                </c:pt>
                <c:pt idx="1467">
                  <c:v>0.77012058734570299</c:v>
                </c:pt>
                <c:pt idx="1468">
                  <c:v>0.770079189358575</c:v>
                </c:pt>
                <c:pt idx="1469">
                  <c:v>0.77004945436221395</c:v>
                </c:pt>
                <c:pt idx="1470">
                  <c:v>0.77004025856634695</c:v>
                </c:pt>
                <c:pt idx="1471">
                  <c:v>0.77006048839049102</c:v>
                </c:pt>
                <c:pt idx="1472">
                  <c:v>0.77011909577408</c:v>
                </c:pt>
                <c:pt idx="1473">
                  <c:v>0.77022517367369203</c:v>
                </c:pt>
                <c:pt idx="1474">
                  <c:v>0.77029012222007798</c:v>
                </c:pt>
                <c:pt idx="1475">
                  <c:v>0.77031926632419501</c:v>
                </c:pt>
                <c:pt idx="1476">
                  <c:v>0.77035991362971701</c:v>
                </c:pt>
                <c:pt idx="1477">
                  <c:v>0.77031926632422099</c:v>
                </c:pt>
                <c:pt idx="1478">
                  <c:v>0.77035991362971501</c:v>
                </c:pt>
                <c:pt idx="1479">
                  <c:v>0.77031926632421699</c:v>
                </c:pt>
                <c:pt idx="1480">
                  <c:v>0.77035991362973</c:v>
                </c:pt>
                <c:pt idx="1481">
                  <c:v>0.77031926632421399</c:v>
                </c:pt>
                <c:pt idx="1482">
                  <c:v>0.77029012222006799</c:v>
                </c:pt>
                <c:pt idx="1483">
                  <c:v>0.77031555135482599</c:v>
                </c:pt>
                <c:pt idx="1484">
                  <c:v>0.77029473795768399</c:v>
                </c:pt>
                <c:pt idx="1485">
                  <c:v>0.77029001838030597</c:v>
                </c:pt>
                <c:pt idx="1486">
                  <c:v>0.77028533687609102</c:v>
                </c:pt>
                <c:pt idx="1487">
                  <c:v>0.770280676573734</c:v>
                </c:pt>
                <c:pt idx="1488">
                  <c:v>0.77027602060748801</c:v>
                </c:pt>
                <c:pt idx="1489">
                  <c:v>0.77027135211470499</c:v>
                </c:pt>
                <c:pt idx="1490">
                  <c:v>0.77026665423474805</c:v>
                </c:pt>
                <c:pt idx="1491">
                  <c:v>0.77026191313724801</c:v>
                </c:pt>
                <c:pt idx="1492">
                  <c:v>0.77025711489480597</c:v>
                </c:pt>
                <c:pt idx="1500">
                  <c:v>0.77025403195243602</c:v>
                </c:pt>
                <c:pt idx="1501">
                  <c:v>0.77025403195241304</c:v>
                </c:pt>
                <c:pt idx="1502">
                  <c:v>0.77024903809526102</c:v>
                </c:pt>
                <c:pt idx="1503">
                  <c:v>0.77022351843311598</c:v>
                </c:pt>
                <c:pt idx="1504">
                  <c:v>0.77018439237288905</c:v>
                </c:pt>
                <c:pt idx="1505">
                  <c:v>0.77014054093189699</c:v>
                </c:pt>
                <c:pt idx="1506">
                  <c:v>0.770100808942353</c:v>
                </c:pt>
                <c:pt idx="1507">
                  <c:v>0.77007400262777703</c:v>
                </c:pt>
                <c:pt idx="1508">
                  <c:v>0.77006890748190604</c:v>
                </c:pt>
                <c:pt idx="1509">
                  <c:v>0.77009432648808196</c:v>
                </c:pt>
                <c:pt idx="1510">
                  <c:v>0.77015913865403796</c:v>
                </c:pt>
                <c:pt idx="1511">
                  <c:v>0.77027237773124502</c:v>
                </c:pt>
                <c:pt idx="1512">
                  <c:v>0.77031579325105304</c:v>
                </c:pt>
                <c:pt idx="1513">
                  <c:v>0.77027237773126001</c:v>
                </c:pt>
                <c:pt idx="1514">
                  <c:v>0.77015913865401697</c:v>
                </c:pt>
                <c:pt idx="1515">
                  <c:v>0.77009432648809695</c:v>
                </c:pt>
                <c:pt idx="1516">
                  <c:v>0.77006890748191303</c:v>
                </c:pt>
                <c:pt idx="1517">
                  <c:v>0.77007400262776105</c:v>
                </c:pt>
                <c:pt idx="1518">
                  <c:v>0.77010080894237498</c:v>
                </c:pt>
                <c:pt idx="1519">
                  <c:v>0.77014054093190798</c:v>
                </c:pt>
                <c:pt idx="1520">
                  <c:v>0.77010080894236699</c:v>
                </c:pt>
                <c:pt idx="1521">
                  <c:v>0.77005982661383499</c:v>
                </c:pt>
                <c:pt idx="1522">
                  <c:v>0.770310963287824</c:v>
                </c:pt>
                <c:pt idx="1523">
                  <c:v>0.77042796665469604</c:v>
                </c:pt>
                <c:pt idx="1524">
                  <c:v>0.77055428531535497</c:v>
                </c:pt>
                <c:pt idx="1525">
                  <c:v>0.77064817983301903</c:v>
                </c:pt>
                <c:pt idx="1529">
                  <c:v>0.77067208480611704</c:v>
                </c:pt>
                <c:pt idx="1530">
                  <c:v>0.77067208480610905</c:v>
                </c:pt>
                <c:pt idx="1531">
                  <c:v>0.77064047476253295</c:v>
                </c:pt>
                <c:pt idx="1532">
                  <c:v>0.770508123210915</c:v>
                </c:pt>
                <c:pt idx="1533">
                  <c:v>0.77032767065655094</c:v>
                </c:pt>
                <c:pt idx="1534">
                  <c:v>0.77015901358802197</c:v>
                </c:pt>
                <c:pt idx="1535">
                  <c:v>0.770061065331891</c:v>
                </c:pt>
                <c:pt idx="1536">
                  <c:v>0.77007727654231695</c:v>
                </c:pt>
                <c:pt idx="1537">
                  <c:v>0.77017754772681501</c:v>
                </c:pt>
                <c:pt idx="1538">
                  <c:v>0.77033276831922404</c:v>
                </c:pt>
                <c:pt idx="1539">
                  <c:v>0.77051385150901297</c:v>
                </c:pt>
                <c:pt idx="1540">
                  <c:v>0.77069122154057701</c:v>
                </c:pt>
                <c:pt idx="1541">
                  <c:v>0.77074598260457206</c:v>
                </c:pt>
                <c:pt idx="1542">
                  <c:v>0.77075895934306404</c:v>
                </c:pt>
                <c:pt idx="1543">
                  <c:v>0.77080001827821898</c:v>
                </c:pt>
                <c:pt idx="1544">
                  <c:v>0.77081807115734102</c:v>
                </c:pt>
                <c:pt idx="1545">
                  <c:v>0.77081751283317901</c:v>
                </c:pt>
                <c:pt idx="1546">
                  <c:v>0.77080283679024997</c:v>
                </c:pt>
                <c:pt idx="1547">
                  <c:v>0.77077858305416502</c:v>
                </c:pt>
                <c:pt idx="1548">
                  <c:v>0.77074929952036997</c:v>
                </c:pt>
                <c:pt idx="1549">
                  <c:v>0.77077858305416203</c:v>
                </c:pt>
                <c:pt idx="1550">
                  <c:v>0.77090927620955496</c:v>
                </c:pt>
                <c:pt idx="1551">
                  <c:v>0.77079244025462001</c:v>
                </c:pt>
                <c:pt idx="1552">
                  <c:v>0.77074154384277305</c:v>
                </c:pt>
                <c:pt idx="1553">
                  <c:v>0.77068869896470604</c:v>
                </c:pt>
                <c:pt idx="1554">
                  <c:v>0.77064882751917696</c:v>
                </c:pt>
                <c:pt idx="1566">
                  <c:v>0.77063712821814601</c:v>
                </c:pt>
                <c:pt idx="1567">
                  <c:v>0.770637128218156</c:v>
                </c:pt>
                <c:pt idx="1568">
                  <c:v>0.77063603486983701</c:v>
                </c:pt>
                <c:pt idx="1569">
                  <c:v>0.77056217271973104</c:v>
                </c:pt>
                <c:pt idx="1570">
                  <c:v>0.77041242963621004</c:v>
                </c:pt>
                <c:pt idx="1571">
                  <c:v>0.77024282841816505</c:v>
                </c:pt>
                <c:pt idx="1572">
                  <c:v>0.77010860238536705</c:v>
                </c:pt>
                <c:pt idx="1573">
                  <c:v>0.77006456260927303</c:v>
                </c:pt>
                <c:pt idx="1574">
                  <c:v>0.770117203417089</c:v>
                </c:pt>
                <c:pt idx="1575">
                  <c:v>0.77023582746195396</c:v>
                </c:pt>
                <c:pt idx="1576">
                  <c:v>0.77039425123504202</c:v>
                </c:pt>
                <c:pt idx="1577">
                  <c:v>0.770565980950359</c:v>
                </c:pt>
                <c:pt idx="1578">
                  <c:v>0.77070552376791701</c:v>
                </c:pt>
                <c:pt idx="1579">
                  <c:v>0.77076902733753405</c:v>
                </c:pt>
                <c:pt idx="1580">
                  <c:v>0.77085151096321403</c:v>
                </c:pt>
                <c:pt idx="1581">
                  <c:v>0.77088885213959701</c:v>
                </c:pt>
                <c:pt idx="1582">
                  <c:v>0.77088995300657703</c:v>
                </c:pt>
                <c:pt idx="1583">
                  <c:v>0.770863822369667</c:v>
                </c:pt>
                <c:pt idx="1584">
                  <c:v>0.77081951251069203</c:v>
                </c:pt>
                <c:pt idx="1585">
                  <c:v>0.77076607405856901</c:v>
                </c:pt>
                <c:pt idx="1586">
                  <c:v>0.77081951251070402</c:v>
                </c:pt>
                <c:pt idx="1587">
                  <c:v>0.77128663479443704</c:v>
                </c:pt>
                <c:pt idx="1588">
                  <c:v>0.77096041917667602</c:v>
                </c:pt>
                <c:pt idx="1589">
                  <c:v>0.77080547129032895</c:v>
                </c:pt>
                <c:pt idx="1590">
                  <c:v>0.77064734993163597</c:v>
                </c:pt>
                <c:pt idx="1591">
                  <c:v>0.77054231678069296</c:v>
                </c:pt>
                <c:pt idx="1604">
                  <c:v>0.77052725798886101</c:v>
                </c:pt>
                <c:pt idx="1605">
                  <c:v>0.770527257988876</c:v>
                </c:pt>
                <c:pt idx="1606">
                  <c:v>0.77051526178442897</c:v>
                </c:pt>
                <c:pt idx="1607">
                  <c:v>0.77042235034586604</c:v>
                </c:pt>
                <c:pt idx="1608">
                  <c:v>0.77027844917032295</c:v>
                </c:pt>
                <c:pt idx="1609">
                  <c:v>0.77013266038834505</c:v>
                </c:pt>
                <c:pt idx="1610">
                  <c:v>0.77003340282210797</c:v>
                </c:pt>
                <c:pt idx="1611">
                  <c:v>0.77002488779025102</c:v>
                </c:pt>
                <c:pt idx="1612">
                  <c:v>0.77009441172547999</c:v>
                </c:pt>
                <c:pt idx="1613">
                  <c:v>0.77021514073639796</c:v>
                </c:pt>
                <c:pt idx="1614">
                  <c:v>0.77036188833348396</c:v>
                </c:pt>
                <c:pt idx="1615">
                  <c:v>0.77050913381052799</c:v>
                </c:pt>
                <c:pt idx="1616">
                  <c:v>0.77058002658887004</c:v>
                </c:pt>
                <c:pt idx="1617">
                  <c:v>0.77026778157829501</c:v>
                </c:pt>
                <c:pt idx="1618">
                  <c:v>0.77058002658888203</c:v>
                </c:pt>
                <c:pt idx="1619">
                  <c:v>0.77026778157829701</c:v>
                </c:pt>
                <c:pt idx="1620">
                  <c:v>0.77058002658888203</c:v>
                </c:pt>
                <c:pt idx="1621">
                  <c:v>0.77026778157831099</c:v>
                </c:pt>
                <c:pt idx="1622">
                  <c:v>0.77058002658886704</c:v>
                </c:pt>
                <c:pt idx="1623">
                  <c:v>0.77026778157829401</c:v>
                </c:pt>
                <c:pt idx="1624">
                  <c:v>0.77058002658887204</c:v>
                </c:pt>
                <c:pt idx="1625">
                  <c:v>0.77026778157829201</c:v>
                </c:pt>
                <c:pt idx="1626">
                  <c:v>0.77058002658887803</c:v>
                </c:pt>
                <c:pt idx="1627">
                  <c:v>0.770267781578308</c:v>
                </c:pt>
                <c:pt idx="1628">
                  <c:v>0.77058002658887303</c:v>
                </c:pt>
                <c:pt idx="1629">
                  <c:v>0.77026778157829201</c:v>
                </c:pt>
                <c:pt idx="1630">
                  <c:v>0.76992266986104796</c:v>
                </c:pt>
                <c:pt idx="1631">
                  <c:v>0.76996353217209901</c:v>
                </c:pt>
                <c:pt idx="1632">
                  <c:v>0.77069149983062002</c:v>
                </c:pt>
                <c:pt idx="1633">
                  <c:v>0.77102077700310401</c:v>
                </c:pt>
                <c:pt idx="1634">
                  <c:v>0.77101843921313795</c:v>
                </c:pt>
                <c:pt idx="1635">
                  <c:v>0.77101432847127205</c:v>
                </c:pt>
                <c:pt idx="1636">
                  <c:v>0.77101026041829701</c:v>
                </c:pt>
                <c:pt idx="1637">
                  <c:v>0.77100621712136397</c:v>
                </c:pt>
                <c:pt idx="1638">
                  <c:v>0.77100218065049597</c:v>
                </c:pt>
                <c:pt idx="1639">
                  <c:v>0.77099813307764298</c:v>
                </c:pt>
                <c:pt idx="1640">
                  <c:v>0.77099405647562702</c:v>
                </c:pt>
                <c:pt idx="1641">
                  <c:v>0.77098993988517805</c:v>
                </c:pt>
                <c:pt idx="1642">
                  <c:v>0.77098576213235603</c:v>
                </c:pt>
                <c:pt idx="1650">
                  <c:v>0.77098435494735496</c:v>
                </c:pt>
                <c:pt idx="1651">
                  <c:v>0.77098435494736695</c:v>
                </c:pt>
                <c:pt idx="1652">
                  <c:v>0.77097163187435103</c:v>
                </c:pt>
                <c:pt idx="1653">
                  <c:v>0.77087712056143898</c:v>
                </c:pt>
                <c:pt idx="1654">
                  <c:v>0.77073205122349797</c:v>
                </c:pt>
                <c:pt idx="1655">
                  <c:v>0.77058608585783495</c:v>
                </c:pt>
                <c:pt idx="1656">
                  <c:v>0.77048820075798796</c:v>
                </c:pt>
                <c:pt idx="1657">
                  <c:v>0.77048238781977196</c:v>
                </c:pt>
                <c:pt idx="1658">
                  <c:v>0.77055384268905003</c:v>
                </c:pt>
                <c:pt idx="1659">
                  <c:v>0.77067558903396405</c:v>
                </c:pt>
                <c:pt idx="1660">
                  <c:v>0.770822313232436</c:v>
                </c:pt>
                <c:pt idx="1661">
                  <c:v>0.77096837069263002</c:v>
                </c:pt>
                <c:pt idx="1662">
                  <c:v>0.77103652829499103</c:v>
                </c:pt>
                <c:pt idx="1663">
                  <c:v>0.77107035219203801</c:v>
                </c:pt>
                <c:pt idx="1664">
                  <c:v>0.77107321624875702</c:v>
                </c:pt>
                <c:pt idx="1665">
                  <c:v>0.771070352192053</c:v>
                </c:pt>
                <c:pt idx="1666">
                  <c:v>0.77107321624876901</c:v>
                </c:pt>
                <c:pt idx="1667">
                  <c:v>0.77107035219203801</c:v>
                </c:pt>
                <c:pt idx="1668">
                  <c:v>0.771073216248782</c:v>
                </c:pt>
                <c:pt idx="1669">
                  <c:v>0.77107035219204201</c:v>
                </c:pt>
                <c:pt idx="1670">
                  <c:v>0.77103652829497105</c:v>
                </c:pt>
                <c:pt idx="1671">
                  <c:v>0.77036084296085305</c:v>
                </c:pt>
                <c:pt idx="1672">
                  <c:v>0.77034369038497397</c:v>
                </c:pt>
                <c:pt idx="1673">
                  <c:v>0.77033958879679998</c:v>
                </c:pt>
                <c:pt idx="1674">
                  <c:v>0.77033553244869202</c:v>
                </c:pt>
                <c:pt idx="1675">
                  <c:v>0.77033150368178005</c:v>
                </c:pt>
                <c:pt idx="1676">
                  <c:v>0.77032748484070201</c:v>
                </c:pt>
                <c:pt idx="1677">
                  <c:v>0.77032345827205495</c:v>
                </c:pt>
                <c:pt idx="1678">
                  <c:v>0.77031940632366702</c:v>
                </c:pt>
                <c:pt idx="1679">
                  <c:v>0.77031531551789001</c:v>
                </c:pt>
                <c:pt idx="1680">
                  <c:v>0.770311169552512</c:v>
                </c:pt>
                <c:pt idx="1688">
                  <c:v>0.77030887715962404</c:v>
                </c:pt>
                <c:pt idx="1689">
                  <c:v>0.77030887715962004</c:v>
                </c:pt>
                <c:pt idx="1690">
                  <c:v>0.77028532068396305</c:v>
                </c:pt>
                <c:pt idx="1691">
                  <c:v>0.77017928477154396</c:v>
                </c:pt>
                <c:pt idx="1692">
                  <c:v>0.77003226721448703</c:v>
                </c:pt>
                <c:pt idx="1693">
                  <c:v>0.76989318803465201</c:v>
                </c:pt>
                <c:pt idx="1694">
                  <c:v>0.76981028475557201</c:v>
                </c:pt>
                <c:pt idx="1695">
                  <c:v>0.76982127407294398</c:v>
                </c:pt>
                <c:pt idx="1696">
                  <c:v>0.76990277653984796</c:v>
                </c:pt>
                <c:pt idx="1697">
                  <c:v>0.77002944817010499</c:v>
                </c:pt>
                <c:pt idx="1698">
                  <c:v>0.770176209071607</c:v>
                </c:pt>
                <c:pt idx="1699">
                  <c:v>0.77031762883177701</c:v>
                </c:pt>
                <c:pt idx="1700">
                  <c:v>0.77036077661538904</c:v>
                </c:pt>
                <c:pt idx="1701">
                  <c:v>0.770362310327524</c:v>
                </c:pt>
                <c:pt idx="1702">
                  <c:v>0.77051712637831204</c:v>
                </c:pt>
                <c:pt idx="1703">
                  <c:v>0.77070109560604605</c:v>
                </c:pt>
                <c:pt idx="1704">
                  <c:v>0.77087871027492005</c:v>
                </c:pt>
                <c:pt idx="1705">
                  <c:v>0.771014302525732</c:v>
                </c:pt>
                <c:pt idx="1706">
                  <c:v>0.77107218472480399</c:v>
                </c:pt>
                <c:pt idx="1707">
                  <c:v>0.771072383520917</c:v>
                </c:pt>
                <c:pt idx="1708">
                  <c:v>0.771018482114043</c:v>
                </c:pt>
                <c:pt idx="1709">
                  <c:v>0.77004922016245103</c:v>
                </c:pt>
                <c:pt idx="1710">
                  <c:v>0.76987051070955104</c:v>
                </c:pt>
                <c:pt idx="1711">
                  <c:v>0.76982408113356504</c:v>
                </c:pt>
                <c:pt idx="1712">
                  <c:v>0.76969234133346498</c:v>
                </c:pt>
                <c:pt idx="1713">
                  <c:v>0.76952997793009104</c:v>
                </c:pt>
                <c:pt idx="1714">
                  <c:v>0.76939330317621002</c:v>
                </c:pt>
                <c:pt idx="1727">
                  <c:v>0.76933829257542397</c:v>
                </c:pt>
                <c:pt idx="1728">
                  <c:v>0.76933829257541797</c:v>
                </c:pt>
                <c:pt idx="1729">
                  <c:v>0.76929676197059704</c:v>
                </c:pt>
                <c:pt idx="1730">
                  <c:v>0.76917676299927495</c:v>
                </c:pt>
                <c:pt idx="1731">
                  <c:v>0.76902680729383599</c:v>
                </c:pt>
                <c:pt idx="1732">
                  <c:v>0.76889581410796304</c:v>
                </c:pt>
                <c:pt idx="1733">
                  <c:v>0.76883282141365406</c:v>
                </c:pt>
                <c:pt idx="1734">
                  <c:v>0.76886233085117295</c:v>
                </c:pt>
                <c:pt idx="1735">
                  <c:v>0.76895649865112503</c:v>
                </c:pt>
                <c:pt idx="1736">
                  <c:v>0.76909031505556702</c:v>
                </c:pt>
                <c:pt idx="1737">
                  <c:v>0.76923855685670195</c:v>
                </c:pt>
                <c:pt idx="1738">
                  <c:v>0.76937563369824302</c:v>
                </c:pt>
                <c:pt idx="1739">
                  <c:v>0.76939016500502799</c:v>
                </c:pt>
                <c:pt idx="1740">
                  <c:v>0.76912339531303697</c:v>
                </c:pt>
                <c:pt idx="1741">
                  <c:v>0.76939016500503299</c:v>
                </c:pt>
                <c:pt idx="1742">
                  <c:v>0.76912339531302498</c:v>
                </c:pt>
                <c:pt idx="1743">
                  <c:v>0.76939016500504798</c:v>
                </c:pt>
                <c:pt idx="1744">
                  <c:v>0.76912339531306195</c:v>
                </c:pt>
                <c:pt idx="1745">
                  <c:v>0.769390165005019</c:v>
                </c:pt>
                <c:pt idx="1746">
                  <c:v>0.76912339531305995</c:v>
                </c:pt>
                <c:pt idx="1747">
                  <c:v>0.76939016500504598</c:v>
                </c:pt>
                <c:pt idx="1748">
                  <c:v>0.76912339531301699</c:v>
                </c:pt>
                <c:pt idx="1749">
                  <c:v>0.76939016500501101</c:v>
                </c:pt>
                <c:pt idx="1750">
                  <c:v>0.76912339531303497</c:v>
                </c:pt>
                <c:pt idx="1751">
                  <c:v>0.76939016500503499</c:v>
                </c:pt>
                <c:pt idx="1752">
                  <c:v>0.76912339531301699</c:v>
                </c:pt>
                <c:pt idx="1753">
                  <c:v>0.76867543771462199</c:v>
                </c:pt>
                <c:pt idx="1754">
                  <c:v>0.76895396027790797</c:v>
                </c:pt>
                <c:pt idx="1755">
                  <c:v>0.76968775739803597</c:v>
                </c:pt>
                <c:pt idx="1756">
                  <c:v>0.769925579066562</c:v>
                </c:pt>
                <c:pt idx="1757">
                  <c:v>0.76992277064955095</c:v>
                </c:pt>
                <c:pt idx="1758">
                  <c:v>0.76991869739867902</c:v>
                </c:pt>
                <c:pt idx="1759">
                  <c:v>0.76991466578211598</c:v>
                </c:pt>
                <c:pt idx="1760">
                  <c:v>0.76991065736228903</c:v>
                </c:pt>
                <c:pt idx="1761">
                  <c:v>0.76990665370428202</c:v>
                </c:pt>
                <c:pt idx="1762">
                  <c:v>0.76990263637429701</c:v>
                </c:pt>
                <c:pt idx="1763">
                  <c:v>0.76989858693915803</c:v>
                </c:pt>
                <c:pt idx="1764">
                  <c:v>0.76989449789397901</c:v>
                </c:pt>
                <c:pt idx="1765">
                  <c:v>0.76989034162491798</c:v>
                </c:pt>
                <c:pt idx="1772">
                  <c:v>0.76988976273600396</c:v>
                </c:pt>
                <c:pt idx="1773">
                  <c:v>0.76988486319246596</c:v>
                </c:pt>
                <c:pt idx="1774">
                  <c:v>0.76980480741968804</c:v>
                </c:pt>
                <c:pt idx="1775">
                  <c:v>0.769665226679769</c:v>
                </c:pt>
                <c:pt idx="1776">
                  <c:v>0.76951612660081303</c:v>
                </c:pt>
                <c:pt idx="1777">
                  <c:v>0.769406838985769</c:v>
                </c:pt>
                <c:pt idx="1778">
                  <c:v>0.76938496322335403</c:v>
                </c:pt>
                <c:pt idx="1779">
                  <c:v>0.76944566843387097</c:v>
                </c:pt>
                <c:pt idx="1780">
                  <c:v>0.76956042637883504</c:v>
                </c:pt>
                <c:pt idx="1781">
                  <c:v>0.76970380121291304</c:v>
                </c:pt>
                <c:pt idx="1782">
                  <c:v>0.76985005149388297</c:v>
                </c:pt>
                <c:pt idx="1783">
                  <c:v>0.76994147954959102</c:v>
                </c:pt>
                <c:pt idx="1784">
                  <c:v>0.77000110198294103</c:v>
                </c:pt>
                <c:pt idx="1785">
                  <c:v>0.76995326806809306</c:v>
                </c:pt>
                <c:pt idx="1786">
                  <c:v>0.77000110198296401</c:v>
                </c:pt>
                <c:pt idx="1787">
                  <c:v>0.76995326806809905</c:v>
                </c:pt>
                <c:pt idx="1788">
                  <c:v>0.77000110198294702</c:v>
                </c:pt>
                <c:pt idx="1789">
                  <c:v>0.76995326806807995</c:v>
                </c:pt>
                <c:pt idx="1790">
                  <c:v>0.77000110198296001</c:v>
                </c:pt>
                <c:pt idx="1791">
                  <c:v>0.76994147954956504</c:v>
                </c:pt>
                <c:pt idx="1792">
                  <c:v>0.76942047291022397</c:v>
                </c:pt>
                <c:pt idx="1793">
                  <c:v>0.76940274794411501</c:v>
                </c:pt>
                <c:pt idx="1794">
                  <c:v>0.76939868058902905</c:v>
                </c:pt>
                <c:pt idx="1795">
                  <c:v>0.76939465779651195</c:v>
                </c:pt>
                <c:pt idx="1796">
                  <c:v>0.76939066140172097</c:v>
                </c:pt>
                <c:pt idx="1797">
                  <c:v>0.76938667324250998</c:v>
                </c:pt>
                <c:pt idx="1798">
                  <c:v>0.76938267515844805</c:v>
                </c:pt>
                <c:pt idx="1799">
                  <c:v>0.76937864898968</c:v>
                </c:pt>
                <c:pt idx="1800">
                  <c:v>0.76937458370088097</c:v>
                </c:pt>
                <c:pt idx="1801">
                  <c:v>0.76937045830283601</c:v>
                </c:pt>
                <c:pt idx="1809">
                  <c:v>0.76936893796685901</c:v>
                </c:pt>
                <c:pt idx="1810">
                  <c:v>0.76936893796684902</c:v>
                </c:pt>
                <c:pt idx="1811">
                  <c:v>0.76935483571873298</c:v>
                </c:pt>
                <c:pt idx="1812">
                  <c:v>0.769259181932752</c:v>
                </c:pt>
                <c:pt idx="1813">
                  <c:v>0.76911504681021803</c:v>
                </c:pt>
                <c:pt idx="1814">
                  <c:v>0.76897177932079297</c:v>
                </c:pt>
                <c:pt idx="1815">
                  <c:v>0.76887803720263204</c:v>
                </c:pt>
                <c:pt idx="1816">
                  <c:v>0.76887647616266996</c:v>
                </c:pt>
                <c:pt idx="1817">
                  <c:v>0.76894988785978102</c:v>
                </c:pt>
                <c:pt idx="1818">
                  <c:v>0.76907154655719101</c:v>
                </c:pt>
                <c:pt idx="1819">
                  <c:v>0.76921620644460698</c:v>
                </c:pt>
                <c:pt idx="1820">
                  <c:v>0.76935828667968398</c:v>
                </c:pt>
                <c:pt idx="1821">
                  <c:v>0.76942032064474897</c:v>
                </c:pt>
                <c:pt idx="1822">
                  <c:v>0.76938884940013197</c:v>
                </c:pt>
                <c:pt idx="1823">
                  <c:v>0.76924034352047599</c:v>
                </c:pt>
                <c:pt idx="1824">
                  <c:v>0.76906127934032198</c:v>
                </c:pt>
                <c:pt idx="1825">
                  <c:v>0.76888942386789905</c:v>
                </c:pt>
                <c:pt idx="1826">
                  <c:v>0.76876229211205005</c:v>
                </c:pt>
                <c:pt idx="1827">
                  <c:v>0.76871726784512295</c:v>
                </c:pt>
                <c:pt idx="1828">
                  <c:v>0.76875843957050805</c:v>
                </c:pt>
                <c:pt idx="1829">
                  <c:v>0.76888283926597301</c:v>
                </c:pt>
                <c:pt idx="1830">
                  <c:v>0.76964207656288897</c:v>
                </c:pt>
                <c:pt idx="1831">
                  <c:v>0.76970136917690701</c:v>
                </c:pt>
                <c:pt idx="1832">
                  <c:v>0.76967305243488804</c:v>
                </c:pt>
                <c:pt idx="1833">
                  <c:v>0.76973461154630896</c:v>
                </c:pt>
                <c:pt idx="1834">
                  <c:v>0.76985735328564697</c:v>
                </c:pt>
                <c:pt idx="1835">
                  <c:v>0.76999404202764798</c:v>
                </c:pt>
                <c:pt idx="1836">
                  <c:v>0.77009719899177198</c:v>
                </c:pt>
                <c:pt idx="1843">
                  <c:v>0.77012385616352397</c:v>
                </c:pt>
                <c:pt idx="1844">
                  <c:v>0.77012385616354495</c:v>
                </c:pt>
                <c:pt idx="1845">
                  <c:v>0.77012385616353096</c:v>
                </c:pt>
                <c:pt idx="1846">
                  <c:v>0.77012377907367902</c:v>
                </c:pt>
                <c:pt idx="1847">
                  <c:v>0.770067444415376</c:v>
                </c:pt>
                <c:pt idx="1848">
                  <c:v>0.76994024596211197</c:v>
                </c:pt>
                <c:pt idx="1849">
                  <c:v>0.76979147194709197</c:v>
                </c:pt>
                <c:pt idx="1850">
                  <c:v>0.76966979258525203</c:v>
                </c:pt>
                <c:pt idx="1851">
                  <c:v>0.76962410327576003</c:v>
                </c:pt>
                <c:pt idx="1852">
                  <c:v>0.76966678449148096</c:v>
                </c:pt>
                <c:pt idx="1853">
                  <c:v>0.76976889338438104</c:v>
                </c:pt>
                <c:pt idx="1854">
                  <c:v>0.769905389849036</c:v>
                </c:pt>
                <c:pt idx="1855">
                  <c:v>0.77005097835083602</c:v>
                </c:pt>
                <c:pt idx="1856">
                  <c:v>0.77017524125735204</c:v>
                </c:pt>
                <c:pt idx="1857">
                  <c:v>0.77027023392416605</c:v>
                </c:pt>
                <c:pt idx="1858">
                  <c:v>0.77017526781558698</c:v>
                </c:pt>
                <c:pt idx="1859">
                  <c:v>0.77027023392415195</c:v>
                </c:pt>
                <c:pt idx="1860">
                  <c:v>0.77017526781558598</c:v>
                </c:pt>
                <c:pt idx="1861">
                  <c:v>0.77027023392412497</c:v>
                </c:pt>
                <c:pt idx="1862">
                  <c:v>0.770175267815566</c:v>
                </c:pt>
                <c:pt idx="1863">
                  <c:v>0.77027023392414595</c:v>
                </c:pt>
                <c:pt idx="1864">
                  <c:v>0.770175267815571</c:v>
                </c:pt>
                <c:pt idx="1865">
                  <c:v>0.77027023392415905</c:v>
                </c:pt>
                <c:pt idx="1866">
                  <c:v>0.77017526781559598</c:v>
                </c:pt>
                <c:pt idx="1867">
                  <c:v>0.77027023392416405</c:v>
                </c:pt>
                <c:pt idx="1868">
                  <c:v>0.77017526781559298</c:v>
                </c:pt>
                <c:pt idx="1869">
                  <c:v>0.77027023392418204</c:v>
                </c:pt>
                <c:pt idx="1870">
                  <c:v>0.77017524125735903</c:v>
                </c:pt>
                <c:pt idx="1871">
                  <c:v>0.76979971094436495</c:v>
                </c:pt>
                <c:pt idx="1872">
                  <c:v>0.76978131375635706</c:v>
                </c:pt>
                <c:pt idx="1873">
                  <c:v>0.76977725855888701</c:v>
                </c:pt>
                <c:pt idx="1874">
                  <c:v>0.76977324302151895</c:v>
                </c:pt>
                <c:pt idx="1875">
                  <c:v>0.76976924898675403</c:v>
                </c:pt>
                <c:pt idx="1876">
                  <c:v>0.76976525829975295</c:v>
                </c:pt>
                <c:pt idx="1877">
                  <c:v>0.769761252807175</c:v>
                </c:pt>
                <c:pt idx="1878">
                  <c:v>0.76975721435649003</c:v>
                </c:pt>
                <c:pt idx="1879">
                  <c:v>0.76975313161654602</c:v>
                </c:pt>
                <c:pt idx="1880">
                  <c:v>0.76974898040583095</c:v>
                </c:pt>
                <c:pt idx="1887">
                  <c:v>0.76974850335734302</c:v>
                </c:pt>
                <c:pt idx="1888">
                  <c:v>0.76974445136605496</c:v>
                </c:pt>
                <c:pt idx="1889">
                  <c:v>0.76966838719405195</c:v>
                </c:pt>
                <c:pt idx="1890">
                  <c:v>0.76953324819152802</c:v>
                </c:pt>
                <c:pt idx="1891">
                  <c:v>0.76938775949904703</c:v>
                </c:pt>
                <c:pt idx="1892">
                  <c:v>0.76927997376965396</c:v>
                </c:pt>
                <c:pt idx="1893">
                  <c:v>0.76925658956203002</c:v>
                </c:pt>
                <c:pt idx="1894">
                  <c:v>0.76931448243329803</c:v>
                </c:pt>
                <c:pt idx="1895">
                  <c:v>0.76942564660773904</c:v>
                </c:pt>
                <c:pt idx="1896">
                  <c:v>0.76956521231880004</c:v>
                </c:pt>
                <c:pt idx="1897">
                  <c:v>0.76970801040276005</c:v>
                </c:pt>
                <c:pt idx="1898">
                  <c:v>0.76974187148444395</c:v>
                </c:pt>
                <c:pt idx="1899">
                  <c:v>0.76948836213986105</c:v>
                </c:pt>
                <c:pt idx="1900">
                  <c:v>0.76923652443330004</c:v>
                </c:pt>
                <c:pt idx="1901">
                  <c:v>0.76898636152518995</c:v>
                </c:pt>
                <c:pt idx="1902">
                  <c:v>0.76873787669837901</c:v>
                </c:pt>
                <c:pt idx="1903">
                  <c:v>0.76849107335390798</c:v>
                </c:pt>
                <c:pt idx="1904">
                  <c:v>0.76824595500659199</c:v>
                </c:pt>
                <c:pt idx="1905">
                  <c:v>0.76800252528068402</c:v>
                </c:pt>
                <c:pt idx="1906">
                  <c:v>0.76776078790545599</c:v>
                </c:pt>
                <c:pt idx="1907">
                  <c:v>0.76752074671069603</c:v>
                </c:pt>
                <c:pt idx="1908">
                  <c:v>0.76739051441749795</c:v>
                </c:pt>
                <c:pt idx="1909">
                  <c:v>0.76762962865235196</c:v>
                </c:pt>
                <c:pt idx="1910">
                  <c:v>0.76787044119785397</c:v>
                </c:pt>
                <c:pt idx="1911">
                  <c:v>0.76811294817110598</c:v>
                </c:pt>
                <c:pt idx="1912">
                  <c:v>0.76835714578744796</c:v>
                </c:pt>
                <c:pt idx="1913">
                  <c:v>0.76860303036475897</c:v>
                </c:pt>
                <c:pt idx="1914">
                  <c:v>0.76885059832802904</c:v>
                </c:pt>
                <c:pt idx="1915">
                  <c:v>0.76909984621354699</c:v>
                </c:pt>
                <c:pt idx="1916">
                  <c:v>0.76935077067353896</c:v>
                </c:pt>
                <c:pt idx="1917">
                  <c:v>0.76960336848016098</c:v>
                </c:pt>
                <c:pt idx="1918">
                  <c:v>0.76980014192690704</c:v>
                </c:pt>
                <c:pt idx="1919">
                  <c:v>0.76986130421024601</c:v>
                </c:pt>
                <c:pt idx="1920">
                  <c:v>0.76980014192689805</c:v>
                </c:pt>
                <c:pt idx="1921">
                  <c:v>0.77007887119905605</c:v>
                </c:pt>
                <c:pt idx="1922">
                  <c:v>0.77006095430620802</c:v>
                </c:pt>
                <c:pt idx="1923">
                  <c:v>0.77005688089987501</c:v>
                </c:pt>
                <c:pt idx="1924">
                  <c:v>0.77005285207281304</c:v>
                </c:pt>
                <c:pt idx="1925">
                  <c:v>0.77004884949836505</c:v>
                </c:pt>
                <c:pt idx="1926">
                  <c:v>0.77004485485292595</c:v>
                </c:pt>
                <c:pt idx="1927">
                  <c:v>0.77004084981453302</c:v>
                </c:pt>
                <c:pt idx="1928">
                  <c:v>0.77003681606204599</c:v>
                </c:pt>
                <c:pt idx="1929">
                  <c:v>0.77003274077165196</c:v>
                </c:pt>
                <c:pt idx="1930">
                  <c:v>0.77002860299498699</c:v>
                </c:pt>
                <c:pt idx="1938">
                  <c:v>0.77002717412529997</c:v>
                </c:pt>
                <c:pt idx="1939">
                  <c:v>0.77002717412531196</c:v>
                </c:pt>
                <c:pt idx="1940">
                  <c:v>0.77001431736903503</c:v>
                </c:pt>
                <c:pt idx="1941">
                  <c:v>0.76992120096511296</c:v>
                </c:pt>
                <c:pt idx="1942">
                  <c:v>0.76977913675950105</c:v>
                </c:pt>
                <c:pt idx="1943">
                  <c:v>0.76963696276535298</c:v>
                </c:pt>
                <c:pt idx="1944">
                  <c:v>0.76954282450019396</c:v>
                </c:pt>
                <c:pt idx="1945">
                  <c:v>0.769539494189038</c:v>
                </c:pt>
                <c:pt idx="1946">
                  <c:v>0.769611048424511</c:v>
                </c:pt>
                <c:pt idx="1947">
                  <c:v>0.76973083596156699</c:v>
                </c:pt>
                <c:pt idx="1948">
                  <c:v>0.769873834382372</c:v>
                </c:pt>
                <c:pt idx="1949">
                  <c:v>0.770014689445775</c:v>
                </c:pt>
                <c:pt idx="1950">
                  <c:v>0.76996620509102598</c:v>
                </c:pt>
                <c:pt idx="1951">
                  <c:v>0.76971176325977997</c:v>
                </c:pt>
                <c:pt idx="1952">
                  <c:v>0.76945899212116997</c:v>
                </c:pt>
                <c:pt idx="1953">
                  <c:v>0.76920789486360197</c:v>
                </c:pt>
                <c:pt idx="1954">
                  <c:v>0.76895847479763901</c:v>
                </c:pt>
                <c:pt idx="1955">
                  <c:v>0.76871073535192003</c:v>
                </c:pt>
                <c:pt idx="1956">
                  <c:v>0.76846468006834001</c:v>
                </c:pt>
                <c:pt idx="1957">
                  <c:v>0.76822031259809997</c:v>
                </c:pt>
                <c:pt idx="1958">
                  <c:v>0.76797763669707197</c:v>
                </c:pt>
                <c:pt idx="1959">
                  <c:v>0.76773665622146803</c:v>
                </c:pt>
                <c:pt idx="1960">
                  <c:v>0.76770738600225896</c:v>
                </c:pt>
                <c:pt idx="1961">
                  <c:v>0.76794815946053696</c:v>
                </c:pt>
                <c:pt idx="1962">
                  <c:v>0.76819062882114897</c:v>
                </c:pt>
                <c:pt idx="1963">
                  <c:v>0.768434790215904</c:v>
                </c:pt>
                <c:pt idx="1964">
                  <c:v>0.76868063987670598</c:v>
                </c:pt>
                <c:pt idx="1965">
                  <c:v>0.768928174138788</c:v>
                </c:pt>
                <c:pt idx="1966">
                  <c:v>0.76917738944717995</c:v>
                </c:pt>
                <c:pt idx="1967">
                  <c:v>0.76892817413879</c:v>
                </c:pt>
                <c:pt idx="1968">
                  <c:v>0.76787790731311101</c:v>
                </c:pt>
                <c:pt idx="1969">
                  <c:v>0.76880713313372095</c:v>
                </c:pt>
                <c:pt idx="1970">
                  <c:v>0.76916620399798796</c:v>
                </c:pt>
                <c:pt idx="1971">
                  <c:v>0.76951617043338005</c:v>
                </c:pt>
                <c:pt idx="1972">
                  <c:v>0.76981137400063204</c:v>
                </c:pt>
                <c:pt idx="1973">
                  <c:v>0.76993511593428798</c:v>
                </c:pt>
                <c:pt idx="1974">
                  <c:v>0.76993100573568896</c:v>
                </c:pt>
                <c:pt idx="1975">
                  <c:v>0.76992695005272604</c:v>
                </c:pt>
                <c:pt idx="1976">
                  <c:v>0.76992292974059096</c:v>
                </c:pt>
                <c:pt idx="1977">
                  <c:v>0.76991892565780995</c:v>
                </c:pt>
                <c:pt idx="1978">
                  <c:v>0.76991491866484696</c:v>
                </c:pt>
                <c:pt idx="1979">
                  <c:v>0.76991088962324095</c:v>
                </c:pt>
                <c:pt idx="1980">
                  <c:v>0.769906822450942</c:v>
                </c:pt>
                <c:pt idx="1981">
                  <c:v>0.76990270204736799</c:v>
                </c:pt>
                <c:pt idx="1989">
                  <c:v>0.76989987821793804</c:v>
                </c:pt>
                <c:pt idx="1990">
                  <c:v>0.76989987821794204</c:v>
                </c:pt>
                <c:pt idx="1991">
                  <c:v>0.76987028228689103</c:v>
                </c:pt>
                <c:pt idx="1992">
                  <c:v>0.76976000693480195</c:v>
                </c:pt>
                <c:pt idx="1993">
                  <c:v>0.76961369817242697</c:v>
                </c:pt>
                <c:pt idx="1994">
                  <c:v>0.76947984719682805</c:v>
                </c:pt>
                <c:pt idx="1995">
                  <c:v>0.76940641189103398</c:v>
                </c:pt>
                <c:pt idx="1996">
                  <c:v>0.76942548797909505</c:v>
                </c:pt>
                <c:pt idx="1997">
                  <c:v>0.76951040536250603</c:v>
                </c:pt>
                <c:pt idx="1998">
                  <c:v>0.76963722384619804</c:v>
                </c:pt>
                <c:pt idx="1999">
                  <c:v>0.769781835764767</c:v>
                </c:pt>
                <c:pt idx="2000">
                  <c:v>0.76991979079394401</c:v>
                </c:pt>
                <c:pt idx="2001">
                  <c:v>0.76972117440060905</c:v>
                </c:pt>
                <c:pt idx="2002">
                  <c:v>0.76928360876695701</c:v>
                </c:pt>
                <c:pt idx="2003">
                  <c:v>0.76877798938406505</c:v>
                </c:pt>
                <c:pt idx="2004">
                  <c:v>0.76826951816594302</c:v>
                </c:pt>
                <c:pt idx="2005">
                  <c:v>0.76782047835049905</c:v>
                </c:pt>
                <c:pt idx="2006">
                  <c:v>0.76740925407327798</c:v>
                </c:pt>
                <c:pt idx="2007">
                  <c:v>0.76700037856104097</c:v>
                </c:pt>
                <c:pt idx="2008">
                  <c:v>0.76659386359451198</c:v>
                </c:pt>
                <c:pt idx="2009">
                  <c:v>0.76618972130482399</c:v>
                </c:pt>
                <c:pt idx="2010">
                  <c:v>0.76578796416207695</c:v>
                </c:pt>
                <c:pt idx="2011">
                  <c:v>0.76594852043178796</c:v>
                </c:pt>
                <c:pt idx="2012">
                  <c:v>0.76635123398565397</c:v>
                </c:pt>
                <c:pt idx="2013">
                  <c:v>0.76675632765408497</c:v>
                </c:pt>
                <c:pt idx="2014">
                  <c:v>0.76716378910134897</c:v>
                </c:pt>
                <c:pt idx="2015">
                  <c:v>0.76757360633521499</c:v>
                </c:pt>
                <c:pt idx="2016">
                  <c:v>0.76797983082952304</c:v>
                </c:pt>
                <c:pt idx="2017">
                  <c:v>0.76832761033549601</c:v>
                </c:pt>
                <c:pt idx="2018">
                  <c:v>0.76734169757812898</c:v>
                </c:pt>
                <c:pt idx="2019">
                  <c:v>0.76756414067114898</c:v>
                </c:pt>
                <c:pt idx="2020">
                  <c:v>0.76772372889458995</c:v>
                </c:pt>
                <c:pt idx="2021">
                  <c:v>0.76807223270636704</c:v>
                </c:pt>
                <c:pt idx="2022">
                  <c:v>0.76842312237793897</c:v>
                </c:pt>
                <c:pt idx="2023">
                  <c:v>0.76873165048077297</c:v>
                </c:pt>
                <c:pt idx="2024">
                  <c:v>0.76892147044149695</c:v>
                </c:pt>
                <c:pt idx="2025">
                  <c:v>0.76891786647285698</c:v>
                </c:pt>
                <c:pt idx="2026">
                  <c:v>0.76891382642641704</c:v>
                </c:pt>
                <c:pt idx="2027">
                  <c:v>0.76890982367959504</c:v>
                </c:pt>
                <c:pt idx="2028">
                  <c:v>0.76890583985455196</c:v>
                </c:pt>
                <c:pt idx="2029">
                  <c:v>0.76890185657543597</c:v>
                </c:pt>
                <c:pt idx="2030">
                  <c:v>0.76889785546793599</c:v>
                </c:pt>
                <c:pt idx="2031">
                  <c:v>0.76889381838709903</c:v>
                </c:pt>
                <c:pt idx="2032">
                  <c:v>0.76888973487866097</c:v>
                </c:pt>
                <c:pt idx="2040">
                  <c:v>0.76888584742144706</c:v>
                </c:pt>
                <c:pt idx="2041">
                  <c:v>0.76888534896128002</c:v>
                </c:pt>
                <c:pt idx="2042">
                  <c:v>0.76882546253139505</c:v>
                </c:pt>
                <c:pt idx="2043">
                  <c:v>0.76869939855258096</c:v>
                </c:pt>
                <c:pt idx="2044">
                  <c:v>0.76855503548631199</c:v>
                </c:pt>
                <c:pt idx="2045">
                  <c:v>0.76843961485824497</c:v>
                </c:pt>
                <c:pt idx="2046">
                  <c:v>0.76840031351384497</c:v>
                </c:pt>
                <c:pt idx="2047">
                  <c:v>0.76844475985772698</c:v>
                </c:pt>
                <c:pt idx="2048">
                  <c:v>0.76854543038651202</c:v>
                </c:pt>
                <c:pt idx="2049">
                  <c:v>0.76867879246961901</c:v>
                </c:pt>
                <c:pt idx="2050">
                  <c:v>0.76882106226093805</c:v>
                </c:pt>
                <c:pt idx="2051">
                  <c:v>0.76892178779644105</c:v>
                </c:pt>
                <c:pt idx="2052">
                  <c:v>0.76857010213578303</c:v>
                </c:pt>
                <c:pt idx="2053">
                  <c:v>0.76810873431012905</c:v>
                </c:pt>
                <c:pt idx="2054">
                  <c:v>0.76760309583330799</c:v>
                </c:pt>
                <c:pt idx="2055">
                  <c:v>0.76711673564708205</c:v>
                </c:pt>
                <c:pt idx="2056">
                  <c:v>0.76669713955291896</c:v>
                </c:pt>
                <c:pt idx="2057">
                  <c:v>0.76629297581013101</c:v>
                </c:pt>
                <c:pt idx="2058">
                  <c:v>0.76589119764131797</c:v>
                </c:pt>
                <c:pt idx="2059">
                  <c:v>0.76549181726483795</c:v>
                </c:pt>
                <c:pt idx="2060">
                  <c:v>0.76509484720662002</c:v>
                </c:pt>
                <c:pt idx="2061">
                  <c:v>0.76474457593730605</c:v>
                </c:pt>
                <c:pt idx="2062">
                  <c:v>0.76513939617292004</c:v>
                </c:pt>
                <c:pt idx="2063">
                  <c:v>0.76553663809111205</c:v>
                </c:pt>
                <c:pt idx="2064">
                  <c:v>0.76593628890302301</c:v>
                </c:pt>
                <c:pt idx="2065">
                  <c:v>0.76633833611677904</c:v>
                </c:pt>
                <c:pt idx="2066">
                  <c:v>0.76674276754945103</c:v>
                </c:pt>
                <c:pt idx="2067">
                  <c:v>0.76664772644685897</c:v>
                </c:pt>
                <c:pt idx="2068">
                  <c:v>0.76624385296961195</c:v>
                </c:pt>
                <c:pt idx="2069">
                  <c:v>0.76517810421152199</c:v>
                </c:pt>
                <c:pt idx="2070">
                  <c:v>0.76622820357628296</c:v>
                </c:pt>
                <c:pt idx="2071">
                  <c:v>0.76651393794212697</c:v>
                </c:pt>
                <c:pt idx="2072">
                  <c:v>0.76684369413137299</c:v>
                </c:pt>
                <c:pt idx="2073">
                  <c:v>0.76719062997226695</c:v>
                </c:pt>
                <c:pt idx="2074">
                  <c:v>0.76751140172232302</c:v>
                </c:pt>
                <c:pt idx="2075">
                  <c:v>0.76776174335650604</c:v>
                </c:pt>
                <c:pt idx="2076">
                  <c:v>0.76779338598443003</c:v>
                </c:pt>
                <c:pt idx="2077">
                  <c:v>0.76778936677627796</c:v>
                </c:pt>
                <c:pt idx="2078">
                  <c:v>0.76778538653885597</c:v>
                </c:pt>
                <c:pt idx="2079">
                  <c:v>0.76778142802180405</c:v>
                </c:pt>
                <c:pt idx="2080">
                  <c:v>0.76777747397790397</c:v>
                </c:pt>
                <c:pt idx="2081">
                  <c:v>0.767773507161575</c:v>
                </c:pt>
                <c:pt idx="2082">
                  <c:v>0.76776951032816998</c:v>
                </c:pt>
                <c:pt idx="2083">
                  <c:v>0.76776547059899303</c:v>
                </c:pt>
                <c:pt idx="2084">
                  <c:v>0.767761368154812</c:v>
                </c:pt>
                <c:pt idx="2092">
                  <c:v>0.76776015607775905</c:v>
                </c:pt>
                <c:pt idx="2093">
                  <c:v>0.76776015607772996</c:v>
                </c:pt>
                <c:pt idx="2094">
                  <c:v>0.767750105923933</c:v>
                </c:pt>
                <c:pt idx="2095">
                  <c:v>0.76766503265209995</c:v>
                </c:pt>
                <c:pt idx="2096">
                  <c:v>0.76753147562856805</c:v>
                </c:pt>
                <c:pt idx="2097">
                  <c:v>0.76739574797978505</c:v>
                </c:pt>
                <c:pt idx="2098">
                  <c:v>0.767303470045689</c:v>
                </c:pt>
                <c:pt idx="2099">
                  <c:v>0.76729596298432601</c:v>
                </c:pt>
                <c:pt idx="2100">
                  <c:v>0.76736031687602102</c:v>
                </c:pt>
                <c:pt idx="2101">
                  <c:v>0.76747163161000198</c:v>
                </c:pt>
                <c:pt idx="2102">
                  <c:v>0.76760692369069805</c:v>
                </c:pt>
                <c:pt idx="2103">
                  <c:v>0.76774290336554196</c:v>
                </c:pt>
                <c:pt idx="2104">
                  <c:v>0.76769661390472099</c:v>
                </c:pt>
                <c:pt idx="2105">
                  <c:v>0.76731072685917201</c:v>
                </c:pt>
                <c:pt idx="2106">
                  <c:v>0.76683888153657598</c:v>
                </c:pt>
                <c:pt idx="2107">
                  <c:v>0.76634437511729103</c:v>
                </c:pt>
                <c:pt idx="2108">
                  <c:v>0.765888565623009</c:v>
                </c:pt>
                <c:pt idx="2109">
                  <c:v>0.76548904444759203</c:v>
                </c:pt>
                <c:pt idx="2110">
                  <c:v>0.76509255707632196</c:v>
                </c:pt>
                <c:pt idx="2111">
                  <c:v>0.76469820476140904</c:v>
                </c:pt>
                <c:pt idx="2112">
                  <c:v>0.76430630495303098</c:v>
                </c:pt>
                <c:pt idx="2113">
                  <c:v>0.76391687004303299</c:v>
                </c:pt>
                <c:pt idx="2114">
                  <c:v>0.76383487961244101</c:v>
                </c:pt>
                <c:pt idx="2115">
                  <c:v>0.76422379193943901</c:v>
                </c:pt>
                <c:pt idx="2116">
                  <c:v>0.76461517183803995</c:v>
                </c:pt>
                <c:pt idx="2117">
                  <c:v>0.765009006826459</c:v>
                </c:pt>
                <c:pt idx="2118">
                  <c:v>0.76495172273068401</c:v>
                </c:pt>
                <c:pt idx="2119">
                  <c:v>0.765009006826464</c:v>
                </c:pt>
                <c:pt idx="2120">
                  <c:v>0.764951722730699</c:v>
                </c:pt>
                <c:pt idx="2121">
                  <c:v>0.76455824313626997</c:v>
                </c:pt>
                <c:pt idx="2122">
                  <c:v>0.76393726224763903</c:v>
                </c:pt>
                <c:pt idx="2123">
                  <c:v>0.76518932975026699</c:v>
                </c:pt>
                <c:pt idx="2124">
                  <c:v>0.765490231336305</c:v>
                </c:pt>
                <c:pt idx="2125">
                  <c:v>0.76579405520263799</c:v>
                </c:pt>
                <c:pt idx="2126">
                  <c:v>0.76610867702368202</c:v>
                </c:pt>
                <c:pt idx="2127">
                  <c:v>0.76645494735908604</c:v>
                </c:pt>
                <c:pt idx="2128">
                  <c:v>0.76679442445489598</c:v>
                </c:pt>
                <c:pt idx="2129">
                  <c:v>0.76708638917070504</c:v>
                </c:pt>
                <c:pt idx="2130">
                  <c:v>0.76724933859484301</c:v>
                </c:pt>
                <c:pt idx="2131">
                  <c:v>0.76724554046295501</c:v>
                </c:pt>
                <c:pt idx="2132">
                  <c:v>0.76724155579180897</c:v>
                </c:pt>
                <c:pt idx="2133">
                  <c:v>0.76723760327000901</c:v>
                </c:pt>
                <c:pt idx="2134">
                  <c:v>0.76723366553046302</c:v>
                </c:pt>
                <c:pt idx="2135">
                  <c:v>0.76722972520856603</c:v>
                </c:pt>
                <c:pt idx="2136">
                  <c:v>0.76722576494101602</c:v>
                </c:pt>
                <c:pt idx="2137">
                  <c:v>0.76722176791389196</c:v>
                </c:pt>
                <c:pt idx="2138">
                  <c:v>0.76721772102299601</c:v>
                </c:pt>
                <c:pt idx="2146">
                  <c:v>0.76721416517588004</c:v>
                </c:pt>
                <c:pt idx="2147">
                  <c:v>0.76721413856356602</c:v>
                </c:pt>
                <c:pt idx="2148">
                  <c:v>0.76716289541848104</c:v>
                </c:pt>
                <c:pt idx="2149">
                  <c:v>0.76704508717186104</c:v>
                </c:pt>
                <c:pt idx="2150">
                  <c:v>0.76690667643496302</c:v>
                </c:pt>
                <c:pt idx="2151">
                  <c:v>0.76679300635131997</c:v>
                </c:pt>
                <c:pt idx="2152">
                  <c:v>0.76674954585053001</c:v>
                </c:pt>
                <c:pt idx="2153">
                  <c:v>0.76678799142189402</c:v>
                </c:pt>
                <c:pt idx="2154">
                  <c:v>0.766881775025128</c:v>
                </c:pt>
                <c:pt idx="2155">
                  <c:v>0.76700830166104095</c:v>
                </c:pt>
                <c:pt idx="2156">
                  <c:v>0.76714474454051196</c:v>
                </c:pt>
                <c:pt idx="2157">
                  <c:v>0.76726470006516001</c:v>
                </c:pt>
                <c:pt idx="2158">
                  <c:v>0.76714474454051795</c:v>
                </c:pt>
                <c:pt idx="2159">
                  <c:v>0.76700830166102396</c:v>
                </c:pt>
                <c:pt idx="2160">
                  <c:v>0.766881775025121</c:v>
                </c:pt>
                <c:pt idx="2161">
                  <c:v>0.76678799142193199</c:v>
                </c:pt>
                <c:pt idx="2162">
                  <c:v>0.76674954585052502</c:v>
                </c:pt>
                <c:pt idx="2163">
                  <c:v>0.76675614908059198</c:v>
                </c:pt>
                <c:pt idx="2164">
                  <c:v>0.766749545850541</c:v>
                </c:pt>
                <c:pt idx="2165">
                  <c:v>0.76678799142189802</c:v>
                </c:pt>
                <c:pt idx="2166">
                  <c:v>0.76687498643261598</c:v>
                </c:pt>
                <c:pt idx="2167">
                  <c:v>0.76700910201294403</c:v>
                </c:pt>
                <c:pt idx="2168">
                  <c:v>0.76704887497767404</c:v>
                </c:pt>
                <c:pt idx="2169">
                  <c:v>0.76714144540928197</c:v>
                </c:pt>
                <c:pt idx="2170">
                  <c:v>0.76725212403613896</c:v>
                </c:pt>
                <c:pt idx="2171">
                  <c:v>0.76734553150478801</c:v>
                </c:pt>
                <c:pt idx="2172">
                  <c:v>0.76738592934932803</c:v>
                </c:pt>
                <c:pt idx="2175">
                  <c:v>0.76738594891946998</c:v>
                </c:pt>
                <c:pt idx="2176">
                  <c:v>0.76738593234553798</c:v>
                </c:pt>
                <c:pt idx="2177">
                  <c:v>0.76732842316531202</c:v>
                </c:pt>
                <c:pt idx="2178">
                  <c:v>0.76719471257941196</c:v>
                </c:pt>
                <c:pt idx="2179">
                  <c:v>0.76703620605487899</c:v>
                </c:pt>
                <c:pt idx="2180">
                  <c:v>0.76690357095320805</c:v>
                </c:pt>
                <c:pt idx="2181">
                  <c:v>0.76684630562288403</c:v>
                </c:pt>
                <c:pt idx="2182">
                  <c:v>0.76687467458106195</c:v>
                </c:pt>
                <c:pt idx="2183">
                  <c:v>0.76698047073175002</c:v>
                </c:pt>
                <c:pt idx="2184">
                  <c:v>0.767134696697368</c:v>
                </c:pt>
                <c:pt idx="2185">
                  <c:v>0.767300078346281</c:v>
                </c:pt>
                <c:pt idx="2186">
                  <c:v>0.76743595254792296</c:v>
                </c:pt>
                <c:pt idx="2187">
                  <c:v>0.767300078346277</c:v>
                </c:pt>
                <c:pt idx="2188">
                  <c:v>0.767134696697364</c:v>
                </c:pt>
                <c:pt idx="2189">
                  <c:v>0.76698047073173703</c:v>
                </c:pt>
                <c:pt idx="2190">
                  <c:v>0.76687530696113304</c:v>
                </c:pt>
                <c:pt idx="2191">
                  <c:v>0.76698047073174402</c:v>
                </c:pt>
                <c:pt idx="2192">
                  <c:v>0.76687530696114004</c:v>
                </c:pt>
                <c:pt idx="2193">
                  <c:v>0.76698047073176201</c:v>
                </c:pt>
                <c:pt idx="2194">
                  <c:v>0.76713469669735601</c:v>
                </c:pt>
                <c:pt idx="2195">
                  <c:v>0.76724172313120398</c:v>
                </c:pt>
                <c:pt idx="2196">
                  <c:v>0.76722974051022597</c:v>
                </c:pt>
                <c:pt idx="2197">
                  <c:v>0.76716205956815198</c:v>
                </c:pt>
                <c:pt idx="2198">
                  <c:v>0.76714459078380004</c:v>
                </c:pt>
                <c:pt idx="2199">
                  <c:v>0.76718603227631998</c:v>
                </c:pt>
                <c:pt idx="2200">
                  <c:v>0.76728075628919301</c:v>
                </c:pt>
                <c:pt idx="2201">
                  <c:v>0.76739358805389701</c:v>
                </c:pt>
                <c:pt idx="2202">
                  <c:v>0.76748855054975895</c:v>
                </c:pt>
                <c:pt idx="2203">
                  <c:v>0.76752930426503896</c:v>
                </c:pt>
                <c:pt idx="2206">
                  <c:v>0.76752931532073898</c:v>
                </c:pt>
                <c:pt idx="2207">
                  <c:v>0.76752930798891394</c:v>
                </c:pt>
                <c:pt idx="2208">
                  <c:v>0.76747129577306905</c:v>
                </c:pt>
                <c:pt idx="2209">
                  <c:v>0.76733535817846499</c:v>
                </c:pt>
                <c:pt idx="2210">
                  <c:v>0.76717376482072897</c:v>
                </c:pt>
                <c:pt idx="2211">
                  <c:v>0.76703804028993405</c:v>
                </c:pt>
                <c:pt idx="2212">
                  <c:v>0.76697838178300104</c:v>
                </c:pt>
                <c:pt idx="2213">
                  <c:v>0.76700298941566702</c:v>
                </c:pt>
                <c:pt idx="2214">
                  <c:v>0.76709947865671801</c:v>
                </c:pt>
                <c:pt idx="2215">
                  <c:v>0.76724101735654504</c:v>
                </c:pt>
                <c:pt idx="2216">
                  <c:v>0.767420348973893</c:v>
                </c:pt>
                <c:pt idx="2217">
                  <c:v>0.76757923167442499</c:v>
                </c:pt>
                <c:pt idx="2218">
                  <c:v>0.76766640288058496</c:v>
                </c:pt>
                <c:pt idx="2219">
                  <c:v>0.76783046326999105</c:v>
                </c:pt>
                <c:pt idx="2220">
                  <c:v>0.76800172713213899</c:v>
                </c:pt>
                <c:pt idx="2221">
                  <c:v>0.76814712067672797</c:v>
                </c:pt>
                <c:pt idx="2222">
                  <c:v>0.76773805497074998</c:v>
                </c:pt>
                <c:pt idx="2223">
                  <c:v>0.76697201365682899</c:v>
                </c:pt>
                <c:pt idx="2224">
                  <c:v>0.76788844456621896</c:v>
                </c:pt>
                <c:pt idx="2225">
                  <c:v>0.76804957893130799</c:v>
                </c:pt>
                <c:pt idx="2226">
                  <c:v>0.76822000070817298</c:v>
                </c:pt>
                <c:pt idx="2227">
                  <c:v>0.76820846457204905</c:v>
                </c:pt>
                <c:pt idx="2228">
                  <c:v>0.76811543156092199</c:v>
                </c:pt>
                <c:pt idx="2229">
                  <c:v>0.76796289144617402</c:v>
                </c:pt>
                <c:pt idx="2230">
                  <c:v>0.76780535578792197</c:v>
                </c:pt>
                <c:pt idx="2231">
                  <c:v>0.76769681559481395</c:v>
                </c:pt>
                <c:pt idx="2244">
                  <c:v>0.76767751688719299</c:v>
                </c:pt>
                <c:pt idx="2245">
                  <c:v>0.767677516887183</c:v>
                </c:pt>
                <c:pt idx="2246">
                  <c:v>0.76766081954302001</c:v>
                </c:pt>
                <c:pt idx="2247">
                  <c:v>0.76755671096181399</c:v>
                </c:pt>
                <c:pt idx="2248">
                  <c:v>0.76740170279196096</c:v>
                </c:pt>
                <c:pt idx="2249">
                  <c:v>0.76724749746197995</c:v>
                </c:pt>
                <c:pt idx="2250">
                  <c:v>0.76714497180107899</c:v>
                </c:pt>
                <c:pt idx="2251">
                  <c:v>0.76713124976513902</c:v>
                </c:pt>
                <c:pt idx="2252">
                  <c:v>0.76719435063962704</c:v>
                </c:pt>
                <c:pt idx="2253">
                  <c:v>0.76731695758447105</c:v>
                </c:pt>
                <c:pt idx="2254">
                  <c:v>0.76747728496412904</c:v>
                </c:pt>
                <c:pt idx="2255">
                  <c:v>0.76765993507005104</c:v>
                </c:pt>
                <c:pt idx="2256">
                  <c:v>0.76757515272258803</c:v>
                </c:pt>
                <c:pt idx="2257">
                  <c:v>0.76717844927742596</c:v>
                </c:pt>
                <c:pt idx="2258">
                  <c:v>0.76671050861137402</c:v>
                </c:pt>
                <c:pt idx="2259">
                  <c:v>0.76622341739161304</c:v>
                </c:pt>
                <c:pt idx="2260">
                  <c:v>0.76576789563338499</c:v>
                </c:pt>
                <c:pt idx="2261">
                  <c:v>0.76534324621037797</c:v>
                </c:pt>
                <c:pt idx="2262">
                  <c:v>0.76491668347166797</c:v>
                </c:pt>
                <c:pt idx="2263">
                  <c:v>0.76451197252707603</c:v>
                </c:pt>
                <c:pt idx="2264">
                  <c:v>0.76413713432997299</c:v>
                </c:pt>
                <c:pt idx="2265">
                  <c:v>0.763765915779411</c:v>
                </c:pt>
                <c:pt idx="2266">
                  <c:v>0.76238106579879705</c:v>
                </c:pt>
                <c:pt idx="2267">
                  <c:v>0.76382294831358299</c:v>
                </c:pt>
                <c:pt idx="2268">
                  <c:v>0.76408243069470305</c:v>
                </c:pt>
                <c:pt idx="2269">
                  <c:v>0.76435082782685004</c:v>
                </c:pt>
                <c:pt idx="2270">
                  <c:v>0.76464045933713298</c:v>
                </c:pt>
                <c:pt idx="2271">
                  <c:v>0.76493618026779997</c:v>
                </c:pt>
                <c:pt idx="2272">
                  <c:v>0.76523287353602398</c:v>
                </c:pt>
                <c:pt idx="2273">
                  <c:v>0.76556054633376502</c:v>
                </c:pt>
                <c:pt idx="2274">
                  <c:v>0.76589199435662303</c:v>
                </c:pt>
                <c:pt idx="2275">
                  <c:v>0.76619195529765405</c:v>
                </c:pt>
                <c:pt idx="2276">
                  <c:v>0.766424531591269</c:v>
                </c:pt>
                <c:pt idx="2277">
                  <c:v>0.76642180205282995</c:v>
                </c:pt>
                <c:pt idx="2278">
                  <c:v>0.76641776487178204</c:v>
                </c:pt>
                <c:pt idx="2279">
                  <c:v>0.76641382063507502</c:v>
                </c:pt>
                <c:pt idx="2280">
                  <c:v>0.76640993833049398</c:v>
                </c:pt>
                <c:pt idx="2281">
                  <c:v>0.766406086950702</c:v>
                </c:pt>
                <c:pt idx="2282">
                  <c:v>0.76640223549254305</c:v>
                </c:pt>
                <c:pt idx="2283">
                  <c:v>0.76639835295641501</c:v>
                </c:pt>
                <c:pt idx="2284">
                  <c:v>0.76639440924231905</c:v>
                </c:pt>
                <c:pt idx="2285">
                  <c:v>0.76639037152146705</c:v>
                </c:pt>
                <c:pt idx="2292">
                  <c:v>0.76638990524178197</c:v>
                </c:pt>
                <c:pt idx="2293">
                  <c:v>0.76638572900049295</c:v>
                </c:pt>
                <c:pt idx="2294">
                  <c:v>0.76630596951855201</c:v>
                </c:pt>
                <c:pt idx="2295">
                  <c:v>0.76616337313431704</c:v>
                </c:pt>
                <c:pt idx="2296">
                  <c:v>0.76600840349136101</c:v>
                </c:pt>
                <c:pt idx="2297">
                  <c:v>0.76589071956596799</c:v>
                </c:pt>
                <c:pt idx="2298">
                  <c:v>0.76585489208769897</c:v>
                </c:pt>
                <c:pt idx="2299">
                  <c:v>0.76589720315225995</c:v>
                </c:pt>
                <c:pt idx="2300">
                  <c:v>0.766004180434668</c:v>
                </c:pt>
                <c:pt idx="2301">
                  <c:v>0.76615005700678496</c:v>
                </c:pt>
                <c:pt idx="2302">
                  <c:v>0.76632951060656496</c:v>
                </c:pt>
                <c:pt idx="2303">
                  <c:v>0.76637494981858101</c:v>
                </c:pt>
                <c:pt idx="2304">
                  <c:v>0.76601512391751603</c:v>
                </c:pt>
                <c:pt idx="2305">
                  <c:v>0.76557152781327098</c:v>
                </c:pt>
                <c:pt idx="2306">
                  <c:v>0.76509563557750104</c:v>
                </c:pt>
                <c:pt idx="2307">
                  <c:v>0.76463757168312496</c:v>
                </c:pt>
                <c:pt idx="2308">
                  <c:v>0.76422147301648302</c:v>
                </c:pt>
                <c:pt idx="2309">
                  <c:v>0.76380288021796605</c:v>
                </c:pt>
                <c:pt idx="2310">
                  <c:v>0.763399249542004</c:v>
                </c:pt>
                <c:pt idx="2311">
                  <c:v>0.76302700782032795</c:v>
                </c:pt>
                <c:pt idx="2312">
                  <c:v>0.76266211554140995</c:v>
                </c:pt>
                <c:pt idx="2313">
                  <c:v>0.762380193177847</c:v>
                </c:pt>
                <c:pt idx="2314">
                  <c:v>0.76237629175020305</c:v>
                </c:pt>
                <c:pt idx="2315">
                  <c:v>0.762372290466658</c:v>
                </c:pt>
                <c:pt idx="2316">
                  <c:v>0.76236818936611095</c:v>
                </c:pt>
                <c:pt idx="2317">
                  <c:v>0.76251626059094701</c:v>
                </c:pt>
                <c:pt idx="2318">
                  <c:v>0.76251205608023198</c:v>
                </c:pt>
                <c:pt idx="2319">
                  <c:v>0.76250775937238502</c:v>
                </c:pt>
                <c:pt idx="2320">
                  <c:v>0.76250336607795099</c:v>
                </c:pt>
                <c:pt idx="2321">
                  <c:v>0.76249887181019504</c:v>
                </c:pt>
                <c:pt idx="2322">
                  <c:v>0.76249427218519605</c:v>
                </c:pt>
                <c:pt idx="2323">
                  <c:v>0.76249171698780704</c:v>
                </c:pt>
                <c:pt idx="2324">
                  <c:v>0.762496375934969</c:v>
                </c:pt>
                <c:pt idx="2325">
                  <c:v>0.76250092713461304</c:v>
                </c:pt>
                <c:pt idx="2326">
                  <c:v>0.76250537496899695</c:v>
                </c:pt>
                <c:pt idx="2327">
                  <c:v>0.76250972382339699</c:v>
                </c:pt>
                <c:pt idx="2328">
                  <c:v>0.76251397808575605</c:v>
                </c:pt>
                <c:pt idx="2329">
                  <c:v>0.76236591004382603</c:v>
                </c:pt>
                <c:pt idx="2330">
                  <c:v>0.76251397808577304</c:v>
                </c:pt>
                <c:pt idx="2331">
                  <c:v>0.69091566329068999</c:v>
                </c:pt>
                <c:pt idx="2332">
                  <c:v>0.69050928448284499</c:v>
                </c:pt>
                <c:pt idx="2333">
                  <c:v>0.69030777596886805</c:v>
                </c:pt>
                <c:pt idx="2334">
                  <c:v>0.69010744906691102</c:v>
                </c:pt>
                <c:pt idx="2335">
                  <c:v>0.68990830377108503</c:v>
                </c:pt>
                <c:pt idx="2336">
                  <c:v>0.68940806246441799</c:v>
                </c:pt>
                <c:pt idx="2337">
                  <c:v>0.68975322306051001</c:v>
                </c:pt>
                <c:pt idx="2338">
                  <c:v>0.69177843179053</c:v>
                </c:pt>
                <c:pt idx="2339">
                  <c:v>0.69381551810472997</c:v>
                </c:pt>
                <c:pt idx="2340">
                  <c:v>0.69546485753063902</c:v>
                </c:pt>
                <c:pt idx="2341">
                  <c:v>0.69670264497608902</c:v>
                </c:pt>
                <c:pt idx="2342">
                  <c:v>0.69771195696621602</c:v>
                </c:pt>
                <c:pt idx="2343">
                  <c:v>0.698628557005191</c:v>
                </c:pt>
                <c:pt idx="2344">
                  <c:v>0.69943064671603505</c:v>
                </c:pt>
                <c:pt idx="2345">
                  <c:v>0.70009494449049003</c:v>
                </c:pt>
                <c:pt idx="2346">
                  <c:v>0.70050182490913004</c:v>
                </c:pt>
                <c:pt idx="2347">
                  <c:v>0.70049959362706804</c:v>
                </c:pt>
                <c:pt idx="2348">
                  <c:v>0.70049565878497899</c:v>
                </c:pt>
                <c:pt idx="2349">
                  <c:v>0.70049169600272898</c:v>
                </c:pt>
                <c:pt idx="2350">
                  <c:v>0.70048770403040195</c:v>
                </c:pt>
                <c:pt idx="2351">
                  <c:v>0.70048368162292296</c:v>
                </c:pt>
                <c:pt idx="2352">
                  <c:v>0.70047962753892801</c:v>
                </c:pt>
                <c:pt idx="2353">
                  <c:v>0.70047554027077497</c:v>
                </c:pt>
                <c:pt idx="2354">
                  <c:v>0.70047141553989201</c:v>
                </c:pt>
                <c:pt idx="2362">
                  <c:v>0.70046772991102102</c:v>
                </c:pt>
                <c:pt idx="2363">
                  <c:v>0.70046734503988195</c:v>
                </c:pt>
                <c:pt idx="2364">
                  <c:v>0.70032445419759604</c:v>
                </c:pt>
                <c:pt idx="2365">
                  <c:v>0.70000931670448796</c:v>
                </c:pt>
                <c:pt idx="2366">
                  <c:v>0.69964449104598403</c:v>
                </c:pt>
                <c:pt idx="2367">
                  <c:v>0.69935220667473397</c:v>
                </c:pt>
                <c:pt idx="2368">
                  <c:v>0.69924963698224896</c:v>
                </c:pt>
                <c:pt idx="2369">
                  <c:v>0.69932636807055504</c:v>
                </c:pt>
                <c:pt idx="2370">
                  <c:v>0.69953688129060398</c:v>
                </c:pt>
                <c:pt idx="2371">
                  <c:v>0.69983484224151005</c:v>
                </c:pt>
                <c:pt idx="2372">
                  <c:v>0.70019953566780202</c:v>
                </c:pt>
                <c:pt idx="2373">
                  <c:v>0.70050795663830001</c:v>
                </c:pt>
                <c:pt idx="2374">
                  <c:v>0.699727416027077</c:v>
                </c:pt>
                <c:pt idx="2375">
                  <c:v>0.69872422429446102</c:v>
                </c:pt>
                <c:pt idx="2376">
                  <c:v>0.69753092943745199</c:v>
                </c:pt>
                <c:pt idx="2377">
                  <c:v>0.69618188555866301</c:v>
                </c:pt>
                <c:pt idx="2378">
                  <c:v>0.69469058485956403</c:v>
                </c:pt>
                <c:pt idx="2379">
                  <c:v>0.69280298011395303</c:v>
                </c:pt>
                <c:pt idx="2380">
                  <c:v>0.69036395564061703</c:v>
                </c:pt>
                <c:pt idx="2381">
                  <c:v>0.68769015728193605</c:v>
                </c:pt>
                <c:pt idx="2382">
                  <c:v>0.68629423941967405</c:v>
                </c:pt>
                <c:pt idx="2383">
                  <c:v>0.68950017882617698</c:v>
                </c:pt>
                <c:pt idx="2384">
                  <c:v>0.68629423941961998</c:v>
                </c:pt>
                <c:pt idx="2385">
                  <c:v>0.68769015728194105</c:v>
                </c:pt>
                <c:pt idx="2386">
                  <c:v>0.68665145018253704</c:v>
                </c:pt>
                <c:pt idx="2387">
                  <c:v>0.68769015728192195</c:v>
                </c:pt>
                <c:pt idx="2388">
                  <c:v>0.68665145018251905</c:v>
                </c:pt>
                <c:pt idx="2389">
                  <c:v>0.68769015728194505</c:v>
                </c:pt>
                <c:pt idx="2390">
                  <c:v>0.68665145018252105</c:v>
                </c:pt>
                <c:pt idx="2391">
                  <c:v>0.68710046157192495</c:v>
                </c:pt>
                <c:pt idx="2392">
                  <c:v>0.67901021192270705</c:v>
                </c:pt>
                <c:pt idx="2393">
                  <c:v>0.68554746054135896</c:v>
                </c:pt>
                <c:pt idx="2394">
                  <c:v>0.68753901787277805</c:v>
                </c:pt>
                <c:pt idx="2395">
                  <c:v>0.68916502252790202</c:v>
                </c:pt>
                <c:pt idx="2396">
                  <c:v>0.69049564029854404</c:v>
                </c:pt>
                <c:pt idx="2397">
                  <c:v>0.69162404571954395</c:v>
                </c:pt>
                <c:pt idx="2398">
                  <c:v>0.69267264665324801</c:v>
                </c:pt>
                <c:pt idx="2399">
                  <c:v>0.69364169440210499</c:v>
                </c:pt>
                <c:pt idx="2400">
                  <c:v>0.69448438068526497</c:v>
                </c:pt>
                <c:pt idx="2401">
                  <c:v>0.69515475744797295</c:v>
                </c:pt>
                <c:pt idx="2402">
                  <c:v>0.69541136817425997</c:v>
                </c:pt>
                <c:pt idx="2403">
                  <c:v>0.69540737005962705</c:v>
                </c:pt>
                <c:pt idx="2404">
                  <c:v>0.69540341142398399</c:v>
                </c:pt>
                <c:pt idx="2405">
                  <c:v>0.69539947687614201</c:v>
                </c:pt>
                <c:pt idx="2406">
                  <c:v>0.69539555102938799</c:v>
                </c:pt>
                <c:pt idx="2407">
                  <c:v>0.69539161850061104</c:v>
                </c:pt>
                <c:pt idx="2408">
                  <c:v>0.69538766390913798</c:v>
                </c:pt>
                <c:pt idx="2409">
                  <c:v>0.69538367039955895</c:v>
                </c:pt>
                <c:pt idx="2410">
                  <c:v>0.69537962094106098</c:v>
                </c:pt>
                <c:pt idx="2418">
                  <c:v>0.69537713134581602</c:v>
                </c:pt>
                <c:pt idx="2419">
                  <c:v>0.69537713134581902</c:v>
                </c:pt>
                <c:pt idx="2420">
                  <c:v>0.69530983874029295</c:v>
                </c:pt>
                <c:pt idx="2421">
                  <c:v>0.69504179557221202</c:v>
                </c:pt>
                <c:pt idx="2422">
                  <c:v>0.694682853842299</c:v>
                </c:pt>
                <c:pt idx="2423">
                  <c:v>0.69435642914861095</c:v>
                </c:pt>
                <c:pt idx="2424">
                  <c:v>0.69418562958816399</c:v>
                </c:pt>
                <c:pt idx="2425">
                  <c:v>0.69421476199986099</c:v>
                </c:pt>
                <c:pt idx="2426">
                  <c:v>0.69438818117213896</c:v>
                </c:pt>
                <c:pt idx="2427">
                  <c:v>0.69465002687458599</c:v>
                </c:pt>
                <c:pt idx="2428">
                  <c:v>0.69499415359389005</c:v>
                </c:pt>
                <c:pt idx="2429">
                  <c:v>0.69533444050709403</c:v>
                </c:pt>
                <c:pt idx="2430">
                  <c:v>0.69491893302761099</c:v>
                </c:pt>
                <c:pt idx="2431">
                  <c:v>0.69391129583012401</c:v>
                </c:pt>
                <c:pt idx="2432">
                  <c:v>0.69266746526043699</c:v>
                </c:pt>
                <c:pt idx="2433">
                  <c:v>0.69125445952601805</c:v>
                </c:pt>
                <c:pt idx="2434">
                  <c:v>0.68974092125807995</c:v>
                </c:pt>
                <c:pt idx="2435">
                  <c:v>0.68809269311875298</c:v>
                </c:pt>
                <c:pt idx="2436">
                  <c:v>0.68614022641400696</c:v>
                </c:pt>
                <c:pt idx="2437">
                  <c:v>0.68379606749039201</c:v>
                </c:pt>
                <c:pt idx="2438">
                  <c:v>0.68106630824544101</c:v>
                </c:pt>
                <c:pt idx="2439">
                  <c:v>0.67870774095657505</c:v>
                </c:pt>
                <c:pt idx="2440">
                  <c:v>0.67841343778872698</c:v>
                </c:pt>
                <c:pt idx="2441">
                  <c:v>0.67870774095656905</c:v>
                </c:pt>
                <c:pt idx="2442">
                  <c:v>0.680926047151728</c:v>
                </c:pt>
                <c:pt idx="2443">
                  <c:v>0.68363924774374296</c:v>
                </c:pt>
                <c:pt idx="2444">
                  <c:v>0.66184876338362197</c:v>
                </c:pt>
                <c:pt idx="2445">
                  <c:v>0.66328493104539099</c:v>
                </c:pt>
                <c:pt idx="2446">
                  <c:v>0.66187660614796195</c:v>
                </c:pt>
                <c:pt idx="2447">
                  <c:v>0.66411649661730798</c:v>
                </c:pt>
                <c:pt idx="2448">
                  <c:v>0.66610931702236298</c:v>
                </c:pt>
                <c:pt idx="2449">
                  <c:v>0.66772137518744701</c:v>
                </c:pt>
                <c:pt idx="2450">
                  <c:v>0.66903177959406201</c:v>
                </c:pt>
                <c:pt idx="2451">
                  <c:v>0.67015330718259503</c:v>
                </c:pt>
                <c:pt idx="2452">
                  <c:v>0.67120274853495099</c:v>
                </c:pt>
                <c:pt idx="2453">
                  <c:v>0.67216124146202205</c:v>
                </c:pt>
                <c:pt idx="2454">
                  <c:v>0.67298249960963197</c:v>
                </c:pt>
                <c:pt idx="2455">
                  <c:v>0.67362114431972497</c:v>
                </c:pt>
                <c:pt idx="2456">
                  <c:v>0.67378608763591397</c:v>
                </c:pt>
                <c:pt idx="2457">
                  <c:v>0.67378212809845395</c:v>
                </c:pt>
                <c:pt idx="2458">
                  <c:v>0.67377819399394101</c:v>
                </c:pt>
                <c:pt idx="2459">
                  <c:v>0.67377427253356004</c:v>
                </c:pt>
                <c:pt idx="2460">
                  <c:v>0.67377035093275595</c:v>
                </c:pt>
                <c:pt idx="2461">
                  <c:v>0.67376641641038004</c:v>
                </c:pt>
                <c:pt idx="2462">
                  <c:v>0.673762456187743</c:v>
                </c:pt>
                <c:pt idx="2463">
                  <c:v>0.67375845387900002</c:v>
                </c:pt>
                <c:pt idx="2464">
                  <c:v>0.67375439664474401</c:v>
                </c:pt>
                <c:pt idx="2472">
                  <c:v>0.67375258428232498</c:v>
                </c:pt>
                <c:pt idx="2473">
                  <c:v>0.67375258428233098</c:v>
                </c:pt>
                <c:pt idx="2474">
                  <c:v>0.67370710318376703</c:v>
                </c:pt>
                <c:pt idx="2475">
                  <c:v>0.67346064384780302</c:v>
                </c:pt>
                <c:pt idx="2476">
                  <c:v>0.67310777240060204</c:v>
                </c:pt>
                <c:pt idx="2477">
                  <c:v>0.67277180670039205</c:v>
                </c:pt>
                <c:pt idx="2478">
                  <c:v>0.67257573965054696</c:v>
                </c:pt>
                <c:pt idx="2479">
                  <c:v>0.67258499506018099</c:v>
                </c:pt>
                <c:pt idx="2480">
                  <c:v>0.67274285073472395</c:v>
                </c:pt>
                <c:pt idx="2481">
                  <c:v>0.67299189320594299</c:v>
                </c:pt>
                <c:pt idx="2482">
                  <c:v>0.67332664937500197</c:v>
                </c:pt>
                <c:pt idx="2483">
                  <c:v>0.67366985135419599</c:v>
                </c:pt>
                <c:pt idx="2484">
                  <c:v>0.67340457711991997</c:v>
                </c:pt>
                <c:pt idx="2485">
                  <c:v>0.672430185480136</c:v>
                </c:pt>
                <c:pt idx="2486">
                  <c:v>0.67120686714592204</c:v>
                </c:pt>
                <c:pt idx="2487">
                  <c:v>0.66980082013900299</c:v>
                </c:pt>
                <c:pt idx="2488">
                  <c:v>0.66828011083703098</c:v>
                </c:pt>
                <c:pt idx="2489">
                  <c:v>0.66663993238268304</c:v>
                </c:pt>
                <c:pt idx="2490">
                  <c:v>0.66470111103600404</c:v>
                </c:pt>
                <c:pt idx="2491">
                  <c:v>0.66234807423611697</c:v>
                </c:pt>
                <c:pt idx="2492">
                  <c:v>0.659558787136719</c:v>
                </c:pt>
                <c:pt idx="2493">
                  <c:v>0.65694777402004101</c:v>
                </c:pt>
                <c:pt idx="2494">
                  <c:v>0.65627534982921099</c:v>
                </c:pt>
                <c:pt idx="2495">
                  <c:v>0.65694777402007198</c:v>
                </c:pt>
                <c:pt idx="2496">
                  <c:v>0.65626862217442505</c:v>
                </c:pt>
                <c:pt idx="2497">
                  <c:v>0.65709486703583098</c:v>
                </c:pt>
                <c:pt idx="2498">
                  <c:v>0.65976382289671698</c:v>
                </c:pt>
                <c:pt idx="2499">
                  <c:v>0.66096459532208396</c:v>
                </c:pt>
                <c:pt idx="2500">
                  <c:v>0.65976382289661295</c:v>
                </c:pt>
                <c:pt idx="2501">
                  <c:v>0.66096459532205998</c:v>
                </c:pt>
                <c:pt idx="2502">
                  <c:v>0.65976382289659996</c:v>
                </c:pt>
                <c:pt idx="2503">
                  <c:v>0.65709486703586695</c:v>
                </c:pt>
                <c:pt idx="2504">
                  <c:v>0.68863198717217899</c:v>
                </c:pt>
                <c:pt idx="2505">
                  <c:v>0.694411961530216</c:v>
                </c:pt>
                <c:pt idx="2506">
                  <c:v>0.69617173711606395</c:v>
                </c:pt>
                <c:pt idx="2507">
                  <c:v>0.69767159587531002</c:v>
                </c:pt>
                <c:pt idx="2508">
                  <c:v>0.69893508094687695</c:v>
                </c:pt>
                <c:pt idx="2509">
                  <c:v>0.700021750797861</c:v>
                </c:pt>
                <c:pt idx="2510">
                  <c:v>0.70103671957270597</c:v>
                </c:pt>
                <c:pt idx="2511">
                  <c:v>0.70198007762453296</c:v>
                </c:pt>
                <c:pt idx="2512">
                  <c:v>0.70280509730614305</c:v>
                </c:pt>
                <c:pt idx="2513">
                  <c:v>0.703465897566531</c:v>
                </c:pt>
                <c:pt idx="2514">
                  <c:v>0.70370437676714304</c:v>
                </c:pt>
                <c:pt idx="2515">
                  <c:v>0.70370045640071799</c:v>
                </c:pt>
                <c:pt idx="2516">
                  <c:v>0.70369654826060801</c:v>
                </c:pt>
                <c:pt idx="2517">
                  <c:v>0.70369264254392005</c:v>
                </c:pt>
                <c:pt idx="2518">
                  <c:v>0.70368872945262095</c:v>
                </c:pt>
                <c:pt idx="2519">
                  <c:v>0.70368479919252003</c:v>
                </c:pt>
                <c:pt idx="2520">
                  <c:v>0.703680841971976</c:v>
                </c:pt>
                <c:pt idx="2521">
                  <c:v>0.70367684280840004</c:v>
                </c:pt>
                <c:pt idx="2522">
                  <c:v>0.70367278877788797</c:v>
                </c:pt>
                <c:pt idx="2530">
                  <c:v>0.70367044633764497</c:v>
                </c:pt>
                <c:pt idx="2531">
                  <c:v>0.703670446337611</c:v>
                </c:pt>
                <c:pt idx="2532">
                  <c:v>0.70360677829156604</c:v>
                </c:pt>
                <c:pt idx="2533">
                  <c:v>0.70333892867846404</c:v>
                </c:pt>
                <c:pt idx="2534">
                  <c:v>0.70297506520276798</c:v>
                </c:pt>
                <c:pt idx="2535">
                  <c:v>0.70263958006398197</c:v>
                </c:pt>
                <c:pt idx="2536">
                  <c:v>0.70245656660212097</c:v>
                </c:pt>
                <c:pt idx="2537">
                  <c:v>0.70247837079532405</c:v>
                </c:pt>
                <c:pt idx="2538">
                  <c:v>0.70265033755386896</c:v>
                </c:pt>
                <c:pt idx="2539">
                  <c:v>0.70291633073155202</c:v>
                </c:pt>
                <c:pt idx="2540">
                  <c:v>0.70326549713257402</c:v>
                </c:pt>
                <c:pt idx="2541">
                  <c:v>0.70361766162945805</c:v>
                </c:pt>
                <c:pt idx="2542">
                  <c:v>0.70323070691529199</c:v>
                </c:pt>
                <c:pt idx="2543">
                  <c:v>0.70223616269560496</c:v>
                </c:pt>
                <c:pt idx="2544">
                  <c:v>0.70101768359929395</c:v>
                </c:pt>
                <c:pt idx="2545">
                  <c:v>0.69964219260046601</c:v>
                </c:pt>
                <c:pt idx="2546">
                  <c:v>0.69817822100524196</c:v>
                </c:pt>
                <c:pt idx="2547">
                  <c:v>0.69659072181278303</c:v>
                </c:pt>
                <c:pt idx="2548">
                  <c:v>0.69474186234915003</c:v>
                </c:pt>
                <c:pt idx="2549">
                  <c:v>0.69259320943841696</c:v>
                </c:pt>
                <c:pt idx="2550">
                  <c:v>0.69022235859771597</c:v>
                </c:pt>
                <c:pt idx="2551">
                  <c:v>0.688422271354038</c:v>
                </c:pt>
                <c:pt idx="2552">
                  <c:v>0.68841536945826798</c:v>
                </c:pt>
                <c:pt idx="2553">
                  <c:v>0.68842227135398004</c:v>
                </c:pt>
                <c:pt idx="2554">
                  <c:v>0.70802930096829197</c:v>
                </c:pt>
                <c:pt idx="2555">
                  <c:v>0.73183732928122802</c:v>
                </c:pt>
                <c:pt idx="2556">
                  <c:v>0.77615643383466204</c:v>
                </c:pt>
                <c:pt idx="2557">
                  <c:v>0.74940561450057297</c:v>
                </c:pt>
                <c:pt idx="2558">
                  <c:v>0.73582496122871199</c:v>
                </c:pt>
                <c:pt idx="2559">
                  <c:v>0.73707250787745304</c:v>
                </c:pt>
                <c:pt idx="2560">
                  <c:v>0.73846223430286095</c:v>
                </c:pt>
                <c:pt idx="2561">
                  <c:v>0.73974434840162395</c:v>
                </c:pt>
                <c:pt idx="2562">
                  <c:v>0.74088149695940897</c:v>
                </c:pt>
                <c:pt idx="2563">
                  <c:v>0.74188637740691499</c:v>
                </c:pt>
                <c:pt idx="2564">
                  <c:v>0.74284108566526397</c:v>
                </c:pt>
                <c:pt idx="2565">
                  <c:v>0.74373195671342696</c:v>
                </c:pt>
                <c:pt idx="2566">
                  <c:v>0.74451223277310496</c:v>
                </c:pt>
                <c:pt idx="2567">
                  <c:v>0.74513594461495503</c:v>
                </c:pt>
                <c:pt idx="2568">
                  <c:v>0.74527985561187704</c:v>
                </c:pt>
                <c:pt idx="2569">
                  <c:v>0.74527599100386299</c:v>
                </c:pt>
                <c:pt idx="2570">
                  <c:v>0.74527211907391899</c:v>
                </c:pt>
                <c:pt idx="2571">
                  <c:v>0.74526823375231699</c:v>
                </c:pt>
                <c:pt idx="2572">
                  <c:v>0.74526432897440098</c:v>
                </c:pt>
                <c:pt idx="2573">
                  <c:v>0.74526039867914595</c:v>
                </c:pt>
                <c:pt idx="2574">
                  <c:v>0.745256436808582</c:v>
                </c:pt>
                <c:pt idx="2575">
                  <c:v>0.74525242519002599</c:v>
                </c:pt>
                <c:pt idx="2576">
                  <c:v>0.74524836046524301</c:v>
                </c:pt>
                <c:pt idx="2584">
                  <c:v>0.74524673428141797</c:v>
                </c:pt>
                <c:pt idx="2585">
                  <c:v>0.74524673428138899</c:v>
                </c:pt>
                <c:pt idx="2586">
                  <c:v>0.74520569615395105</c:v>
                </c:pt>
                <c:pt idx="2587">
                  <c:v>0.74495756210326203</c:v>
                </c:pt>
                <c:pt idx="2588">
                  <c:v>0.74459239066788696</c:v>
                </c:pt>
                <c:pt idx="2589">
                  <c:v>0.744235708046598</c:v>
                </c:pt>
                <c:pt idx="2590">
                  <c:v>0.74401274848324905</c:v>
                </c:pt>
                <c:pt idx="2591">
                  <c:v>0.74400282805228501</c:v>
                </c:pt>
                <c:pt idx="2592">
                  <c:v>0.744156486516522</c:v>
                </c:pt>
                <c:pt idx="2593">
                  <c:v>0.74441888951183</c:v>
                </c:pt>
                <c:pt idx="2594">
                  <c:v>0.74476728776412904</c:v>
                </c:pt>
                <c:pt idx="2595">
                  <c:v>0.74514191725318302</c:v>
                </c:pt>
                <c:pt idx="2596">
                  <c:v>0.74492492849296399</c:v>
                </c:pt>
                <c:pt idx="2597">
                  <c:v>0.74397794834599495</c:v>
                </c:pt>
                <c:pt idx="2598">
                  <c:v>0.742820027691379</c:v>
                </c:pt>
                <c:pt idx="2599">
                  <c:v>0.74151814894607204</c:v>
                </c:pt>
                <c:pt idx="2600">
                  <c:v>0.74014091533357296</c:v>
                </c:pt>
                <c:pt idx="2601">
                  <c:v>0.73867368986329895</c:v>
                </c:pt>
                <c:pt idx="2602">
                  <c:v>0.73701454373212905</c:v>
                </c:pt>
                <c:pt idx="2603">
                  <c:v>0.73519057740723404</c:v>
                </c:pt>
                <c:pt idx="2604">
                  <c:v>0.73335341400644805</c:v>
                </c:pt>
                <c:pt idx="2605">
                  <c:v>0.73222044702135303</c:v>
                </c:pt>
                <c:pt idx="2606">
                  <c:v>0.73268588780451505</c:v>
                </c:pt>
                <c:pt idx="2607">
                  <c:v>0.73222044702135203</c:v>
                </c:pt>
                <c:pt idx="2608">
                  <c:v>0.73265337514941797</c:v>
                </c:pt>
                <c:pt idx="2609">
                  <c:v>0.73224451407470603</c:v>
                </c:pt>
                <c:pt idx="2610">
                  <c:v>0.73345931177734502</c:v>
                </c:pt>
                <c:pt idx="2611">
                  <c:v>0.73409767421734096</c:v>
                </c:pt>
                <c:pt idx="2612">
                  <c:v>0.73345931177732904</c:v>
                </c:pt>
                <c:pt idx="2613">
                  <c:v>0.73409767421732297</c:v>
                </c:pt>
                <c:pt idx="2614">
                  <c:v>0.73345931177734303</c:v>
                </c:pt>
                <c:pt idx="2615">
                  <c:v>0.73224451407471802</c:v>
                </c:pt>
                <c:pt idx="2616">
                  <c:v>0.70794930900273301</c:v>
                </c:pt>
                <c:pt idx="2617">
                  <c:v>0.71077404670854605</c:v>
                </c:pt>
                <c:pt idx="2618">
                  <c:v>0.71166420927030705</c:v>
                </c:pt>
                <c:pt idx="2619">
                  <c:v>0.71269149484683203</c:v>
                </c:pt>
                <c:pt idx="2620">
                  <c:v>0.71370762788375697</c:v>
                </c:pt>
                <c:pt idx="2621">
                  <c:v>0.71463501935247498</c:v>
                </c:pt>
                <c:pt idx="2622">
                  <c:v>0.715517011130547</c:v>
                </c:pt>
                <c:pt idx="2623">
                  <c:v>0.71636441373082405</c:v>
                </c:pt>
                <c:pt idx="2624">
                  <c:v>0.71712997863408701</c:v>
                </c:pt>
                <c:pt idx="2625">
                  <c:v>0.71776724270160697</c:v>
                </c:pt>
                <c:pt idx="2626">
                  <c:v>0.71799126270365698</c:v>
                </c:pt>
                <c:pt idx="2627">
                  <c:v>0.717987484531592</c:v>
                </c:pt>
                <c:pt idx="2628">
                  <c:v>0.71798368779666399</c:v>
                </c:pt>
                <c:pt idx="2629">
                  <c:v>0.71797986875521103</c:v>
                </c:pt>
                <c:pt idx="2630">
                  <c:v>0.71797602366913704</c:v>
                </c:pt>
                <c:pt idx="2631">
                  <c:v>0.71797214880455795</c:v>
                </c:pt>
                <c:pt idx="2632">
                  <c:v>0.71796824043079499</c:v>
                </c:pt>
                <c:pt idx="2633">
                  <c:v>0.71796428071282103</c:v>
                </c:pt>
                <c:pt idx="2634">
                  <c:v>0.71796026065576501</c:v>
                </c:pt>
                <c:pt idx="2642">
                  <c:v>0.71795806832213405</c:v>
                </c:pt>
                <c:pt idx="2643">
                  <c:v>0.71795806832217002</c:v>
                </c:pt>
                <c:pt idx="2644">
                  <c:v>0.717896438412297</c:v>
                </c:pt>
                <c:pt idx="2645">
                  <c:v>0.71762251933966004</c:v>
                </c:pt>
                <c:pt idx="2646">
                  <c:v>0.71724330676815895</c:v>
                </c:pt>
                <c:pt idx="2647">
                  <c:v>0.71688510246475701</c:v>
                </c:pt>
                <c:pt idx="2648">
                  <c:v>0.71667394580471699</c:v>
                </c:pt>
                <c:pt idx="2649">
                  <c:v>0.71688510246475001</c:v>
                </c:pt>
                <c:pt idx="2650">
                  <c:v>0.71724330676813197</c:v>
                </c:pt>
                <c:pt idx="2651">
                  <c:v>0.71762251933967403</c:v>
                </c:pt>
                <c:pt idx="2652">
                  <c:v>0.71789643841232098</c:v>
                </c:pt>
                <c:pt idx="2659">
                  <c:v>0.71795806832216502</c:v>
                </c:pt>
                <c:pt idx="2668">
                  <c:v>0.71795806832222098</c:v>
                </c:pt>
                <c:pt idx="2669">
                  <c:v>0.71795806832222997</c:v>
                </c:pt>
                <c:pt idx="2670">
                  <c:v>0.717954074440043</c:v>
                </c:pt>
                <c:pt idx="2671">
                  <c:v>0.717778729397342</c:v>
                </c:pt>
                <c:pt idx="2672">
                  <c:v>0.71743567851839396</c:v>
                </c:pt>
                <c:pt idx="2673">
                  <c:v>0.71705133977084101</c:v>
                </c:pt>
                <c:pt idx="2674">
                  <c:v>0.71675187148472197</c:v>
                </c:pt>
                <c:pt idx="2675">
                  <c:v>0.71665483811117203</c:v>
                </c:pt>
                <c:pt idx="2676">
                  <c:v>0.71674654881920996</c:v>
                </c:pt>
                <c:pt idx="2677">
                  <c:v>0.71698172230405</c:v>
                </c:pt>
                <c:pt idx="2678">
                  <c:v>0.71730851959481601</c:v>
                </c:pt>
                <c:pt idx="2679">
                  <c:v>0.71770443822084695</c:v>
                </c:pt>
                <c:pt idx="2680">
                  <c:v>0.71792086311136205</c:v>
                </c:pt>
                <c:pt idx="2681">
                  <c:v>0.71707673474057998</c:v>
                </c:pt>
                <c:pt idx="2682">
                  <c:v>0.71602810575787501</c:v>
                </c:pt>
                <c:pt idx="2683">
                  <c:v>0.71484195823491203</c:v>
                </c:pt>
                <c:pt idx="2684">
                  <c:v>0.71358690551163695</c:v>
                </c:pt>
                <c:pt idx="2685">
                  <c:v>0.71229802086544003</c:v>
                </c:pt>
                <c:pt idx="2686">
                  <c:v>0.71088244006229195</c:v>
                </c:pt>
                <c:pt idx="2687">
                  <c:v>0.70943343222865596</c:v>
                </c:pt>
                <c:pt idx="2688">
                  <c:v>0.70817654312436795</c:v>
                </c:pt>
                <c:pt idx="2689">
                  <c:v>0.70772744716678104</c:v>
                </c:pt>
                <c:pt idx="2690">
                  <c:v>0.70920302233295296</c:v>
                </c:pt>
                <c:pt idx="2691">
                  <c:v>0.70777549920514404</c:v>
                </c:pt>
                <c:pt idx="2692">
                  <c:v>0.70756236166869402</c:v>
                </c:pt>
                <c:pt idx="2693">
                  <c:v>0.70777549920514005</c:v>
                </c:pt>
                <c:pt idx="2694">
                  <c:v>0.70756236166866304</c:v>
                </c:pt>
                <c:pt idx="2695">
                  <c:v>0.70777549920515204</c:v>
                </c:pt>
                <c:pt idx="2696">
                  <c:v>0.70756236166869202</c:v>
                </c:pt>
                <c:pt idx="2697">
                  <c:v>0.70777549920512595</c:v>
                </c:pt>
                <c:pt idx="2698">
                  <c:v>0.70766135514656503</c:v>
                </c:pt>
                <c:pt idx="2699">
                  <c:v>0.67353817372310099</c:v>
                </c:pt>
                <c:pt idx="2700">
                  <c:v>0.67644307227842104</c:v>
                </c:pt>
                <c:pt idx="2701">
                  <c:v>0.676435630830996</c:v>
                </c:pt>
                <c:pt idx="2702">
                  <c:v>0.67701170634962005</c:v>
                </c:pt>
                <c:pt idx="2703">
                  <c:v>0.67790923889791299</c:v>
                </c:pt>
                <c:pt idx="2704">
                  <c:v>0.67888399791719201</c:v>
                </c:pt>
                <c:pt idx="2705">
                  <c:v>0.67981321691247898</c:v>
                </c:pt>
                <c:pt idx="2706">
                  <c:v>0.68067226121344004</c:v>
                </c:pt>
                <c:pt idx="2707">
                  <c:v>0.68151579849955701</c:v>
                </c:pt>
                <c:pt idx="2708">
                  <c:v>0.68229901533860204</c:v>
                </c:pt>
                <c:pt idx="2709">
                  <c:v>0.68297520413660395</c:v>
                </c:pt>
                <c:pt idx="2710">
                  <c:v>0.68338100687300696</c:v>
                </c:pt>
                <c:pt idx="2711">
                  <c:v>0.68337839082516405</c:v>
                </c:pt>
                <c:pt idx="2712">
                  <c:v>0.68337464916119395</c:v>
                </c:pt>
                <c:pt idx="2713">
                  <c:v>0.68337087427074705</c:v>
                </c:pt>
                <c:pt idx="2714">
                  <c:v>0.68336706540393</c:v>
                </c:pt>
                <c:pt idx="2715">
                  <c:v>0.68336322181563902</c:v>
                </c:pt>
                <c:pt idx="2716">
                  <c:v>0.68335934276427901</c:v>
                </c:pt>
                <c:pt idx="2717">
                  <c:v>0.68335542293808804</c:v>
                </c:pt>
                <c:pt idx="2718">
                  <c:v>0.68335142928578896</c:v>
                </c:pt>
                <c:pt idx="2726">
                  <c:v>0.68334799745975605</c:v>
                </c:pt>
                <c:pt idx="2727">
                  <c:v>0.68334797688099602</c:v>
                </c:pt>
                <c:pt idx="2728">
                  <c:v>0.683205744041533</c:v>
                </c:pt>
                <c:pt idx="2729">
                  <c:v>0.68287678518711603</c:v>
                </c:pt>
                <c:pt idx="2730">
                  <c:v>0.68248776098230202</c:v>
                </c:pt>
                <c:pt idx="2731">
                  <c:v>0.682165097364691</c:v>
                </c:pt>
                <c:pt idx="2732">
                  <c:v>0.68203278210848295</c:v>
                </c:pt>
                <c:pt idx="2733">
                  <c:v>0.68209819437570696</c:v>
                </c:pt>
                <c:pt idx="2734">
                  <c:v>0.68231950971746103</c:v>
                </c:pt>
                <c:pt idx="2735">
                  <c:v>0.68263757921317503</c:v>
                </c:pt>
                <c:pt idx="2736">
                  <c:v>0.68303285504164002</c:v>
                </c:pt>
                <c:pt idx="2737">
                  <c:v>0.683392314948434</c:v>
                </c:pt>
                <c:pt idx="2738">
                  <c:v>0.68361860450438905</c:v>
                </c:pt>
                <c:pt idx="2739">
                  <c:v>0.68339384445422202</c:v>
                </c:pt>
                <c:pt idx="2740">
                  <c:v>0.68361860450435097</c:v>
                </c:pt>
                <c:pt idx="2741">
                  <c:v>0.68339384445419205</c:v>
                </c:pt>
                <c:pt idx="2742">
                  <c:v>0.68361860450435497</c:v>
                </c:pt>
                <c:pt idx="2743">
                  <c:v>0.68339384445417894</c:v>
                </c:pt>
                <c:pt idx="2744">
                  <c:v>0.68361860450435596</c:v>
                </c:pt>
                <c:pt idx="2745">
                  <c:v>0.68339384445421703</c:v>
                </c:pt>
                <c:pt idx="2746">
                  <c:v>0.68361860450437695</c:v>
                </c:pt>
                <c:pt idx="2747">
                  <c:v>0.68339384445420004</c:v>
                </c:pt>
                <c:pt idx="2748">
                  <c:v>0.68361860450437295</c:v>
                </c:pt>
                <c:pt idx="2749">
                  <c:v>0.683393844454244</c:v>
                </c:pt>
                <c:pt idx="2750">
                  <c:v>0.68361860450434697</c:v>
                </c:pt>
                <c:pt idx="2751">
                  <c:v>0.68339231494842101</c:v>
                </c:pt>
                <c:pt idx="2752">
                  <c:v>0.68236346580783502</c:v>
                </c:pt>
                <c:pt idx="2753">
                  <c:v>0.68235060891136201</c:v>
                </c:pt>
                <c:pt idx="2754">
                  <c:v>0.68234690692029898</c:v>
                </c:pt>
                <c:pt idx="2755">
                  <c:v>0.68234317227401398</c:v>
                </c:pt>
                <c:pt idx="2756">
                  <c:v>0.68233940412262295</c:v>
                </c:pt>
                <c:pt idx="2757">
                  <c:v>0.68233560162135898</c:v>
                </c:pt>
                <c:pt idx="2758">
                  <c:v>0.68233176392929396</c:v>
                </c:pt>
                <c:pt idx="2759">
                  <c:v>0.68232789020863505</c:v>
                </c:pt>
                <c:pt idx="2760">
                  <c:v>0.682323937696383</c:v>
                </c:pt>
                <c:pt idx="2761">
                  <c:v>0.68231994165484</c:v>
                </c:pt>
                <c:pt idx="2768">
                  <c:v>0.68231958616667798</c:v>
                </c:pt>
                <c:pt idx="2769">
                  <c:v>0.68231011577884204</c:v>
                </c:pt>
                <c:pt idx="2770">
                  <c:v>0.682114026018668</c:v>
                </c:pt>
                <c:pt idx="2771">
                  <c:v>0.68176016759607405</c:v>
                </c:pt>
                <c:pt idx="2772">
                  <c:v>0.68137518909941797</c:v>
                </c:pt>
                <c:pt idx="2773">
                  <c:v>0.68108548040896399</c:v>
                </c:pt>
                <c:pt idx="2774">
                  <c:v>0.68100417087989096</c:v>
                </c:pt>
                <c:pt idx="2775">
                  <c:v>0.68111004082609405</c:v>
                </c:pt>
                <c:pt idx="2776">
                  <c:v>0.68135694779780198</c:v>
                </c:pt>
                <c:pt idx="2777">
                  <c:v>0.68169375390132003</c:v>
                </c:pt>
                <c:pt idx="2778">
                  <c:v>0.68209616808216</c:v>
                </c:pt>
                <c:pt idx="2779">
                  <c:v>0.68221734047646199</c:v>
                </c:pt>
                <c:pt idx="2780">
                  <c:v>0.681355639287618</c:v>
                </c:pt>
                <c:pt idx="2781">
                  <c:v>0.68030464277389402</c:v>
                </c:pt>
                <c:pt idx="2782">
                  <c:v>0.67913145156216503</c:v>
                </c:pt>
                <c:pt idx="2783">
                  <c:v>0.67790488809266802</c:v>
                </c:pt>
                <c:pt idx="2784">
                  <c:v>0.676645902220947</c:v>
                </c:pt>
                <c:pt idx="2785">
                  <c:v>0.675275707875159</c:v>
                </c:pt>
                <c:pt idx="2786">
                  <c:v>0.67393797391319799</c:v>
                </c:pt>
                <c:pt idx="2787">
                  <c:v>0.67292106355306103</c:v>
                </c:pt>
                <c:pt idx="2788">
                  <c:v>0.67298294884944199</c:v>
                </c:pt>
                <c:pt idx="2789">
                  <c:v>0.67490650790181395</c:v>
                </c:pt>
                <c:pt idx="2790">
                  <c:v>0.67373040108689897</c:v>
                </c:pt>
                <c:pt idx="2791">
                  <c:v>0.67490650790183404</c:v>
                </c:pt>
                <c:pt idx="2792">
                  <c:v>0.67298294884945997</c:v>
                </c:pt>
                <c:pt idx="2793">
                  <c:v>0.6729210635531</c:v>
                </c:pt>
                <c:pt idx="2794">
                  <c:v>0.67393797391321097</c:v>
                </c:pt>
                <c:pt idx="2795">
                  <c:v>0.67527570787512903</c:v>
                </c:pt>
                <c:pt idx="2796">
                  <c:v>0.676645902220953</c:v>
                </c:pt>
                <c:pt idx="2797">
                  <c:v>0.67790488809267002</c:v>
                </c:pt>
                <c:pt idx="2798">
                  <c:v>0.67913145156219001</c:v>
                </c:pt>
                <c:pt idx="2799">
                  <c:v>0.67790488809266203</c:v>
                </c:pt>
                <c:pt idx="2800">
                  <c:v>0.67385398751486503</c:v>
                </c:pt>
                <c:pt idx="2801">
                  <c:v>0.67604697756593402</c:v>
                </c:pt>
                <c:pt idx="2802">
                  <c:v>0.67686470495089701</c:v>
                </c:pt>
                <c:pt idx="2803">
                  <c:v>0.67759642991206104</c:v>
                </c:pt>
                <c:pt idx="2804">
                  <c:v>0.67819645021066399</c:v>
                </c:pt>
                <c:pt idx="2805">
                  <c:v>0.67829958436677795</c:v>
                </c:pt>
                <c:pt idx="2806">
                  <c:v>0.67829590103066295</c:v>
                </c:pt>
                <c:pt idx="2807">
                  <c:v>0.67829218203159503</c:v>
                </c:pt>
                <c:pt idx="2808">
                  <c:v>0.67828842724801097</c:v>
                </c:pt>
                <c:pt idx="2809">
                  <c:v>0.67828463656387605</c:v>
                </c:pt>
                <c:pt idx="2810">
                  <c:v>0.67828080986723505</c:v>
                </c:pt>
                <c:pt idx="2811">
                  <c:v>0.67827694704955899</c:v>
                </c:pt>
                <c:pt idx="2812">
                  <c:v>0.67827301569851195</c:v>
                </c:pt>
                <c:pt idx="2813">
                  <c:v>0.678269030443721</c:v>
                </c:pt>
                <c:pt idx="2821">
                  <c:v>0.67826775997742095</c:v>
                </c:pt>
                <c:pt idx="2822">
                  <c:v>0.67826775997742095</c:v>
                </c:pt>
                <c:pt idx="2823">
                  <c:v>0.67823592022781698</c:v>
                </c:pt>
                <c:pt idx="2824">
                  <c:v>0.67799527666496695</c:v>
                </c:pt>
                <c:pt idx="2825">
                  <c:v>0.677623913523972</c:v>
                </c:pt>
                <c:pt idx="2826">
                  <c:v>0.67724849448168001</c:v>
                </c:pt>
                <c:pt idx="2827">
                  <c:v>0.67699541887969905</c:v>
                </c:pt>
                <c:pt idx="2828">
                  <c:v>0.67724849448170499</c:v>
                </c:pt>
                <c:pt idx="2829">
                  <c:v>0.67762391352396201</c:v>
                </c:pt>
                <c:pt idx="2830">
                  <c:v>0.67799527666494397</c:v>
                </c:pt>
                <c:pt idx="2831">
                  <c:v>0.678235920227789</c:v>
                </c:pt>
                <c:pt idx="2838">
                  <c:v>0.67826775997743205</c:v>
                </c:pt>
                <c:pt idx="2847">
                  <c:v>0.67822549216975303</c:v>
                </c:pt>
                <c:pt idx="2848">
                  <c:v>0.67822549216977002</c:v>
                </c:pt>
                <c:pt idx="2849">
                  <c:v>0.67848550893974402</c:v>
                </c:pt>
                <c:pt idx="2850">
                  <c:v>0.68151622886146801</c:v>
                </c:pt>
                <c:pt idx="2851">
                  <c:v>0.68736353875955802</c:v>
                </c:pt>
                <c:pt idx="2852">
                  <c:v>0.69529311241943703</c:v>
                </c:pt>
                <c:pt idx="2853">
                  <c:v>0.70456720624338998</c:v>
                </c:pt>
                <c:pt idx="2854">
                  <c:v>0.71444155145626298</c:v>
                </c:pt>
                <c:pt idx="2855">
                  <c:v>0.72416432816554699</c:v>
                </c:pt>
                <c:pt idx="2856">
                  <c:v>0.73297680914122498</c:v>
                </c:pt>
                <c:pt idx="2857">
                  <c:v>0.74011522372894401</c:v>
                </c:pt>
                <c:pt idx="2858">
                  <c:v>0.74481351106470595</c:v>
                </c:pt>
                <c:pt idx="2859">
                  <c:v>0.74647976358521395</c:v>
                </c:pt>
                <c:pt idx="2860">
                  <c:v>0.75092060630080504</c:v>
                </c:pt>
                <c:pt idx="2861">
                  <c:v>0.75931765740944701</c:v>
                </c:pt>
                <c:pt idx="2862">
                  <c:v>0.76992079433085903</c:v>
                </c:pt>
                <c:pt idx="2863">
                  <c:v>0.78096389009370204</c:v>
                </c:pt>
                <c:pt idx="2864">
                  <c:v>0.79066427183690902</c:v>
                </c:pt>
                <c:pt idx="2865">
                  <c:v>0.79723056373550605</c:v>
                </c:pt>
                <c:pt idx="2866">
                  <c:v>0.79887760178908096</c:v>
                </c:pt>
                <c:pt idx="2867">
                  <c:v>0.79384914411968999</c:v>
                </c:pt>
                <c:pt idx="2868">
                  <c:v>0.78045268786260802</c:v>
                </c:pt>
                <c:pt idx="2869">
                  <c:v>0.77742493223977505</c:v>
                </c:pt>
                <c:pt idx="2870">
                  <c:v>0.78528255246612699</c:v>
                </c:pt>
                <c:pt idx="2871">
                  <c:v>0.77742493223977005</c:v>
                </c:pt>
                <c:pt idx="2872">
                  <c:v>0.78456808476745599</c:v>
                </c:pt>
                <c:pt idx="2873">
                  <c:v>0.75660071441057197</c:v>
                </c:pt>
                <c:pt idx="2874">
                  <c:v>0.72930449216915605</c:v>
                </c:pt>
                <c:pt idx="2875">
                  <c:v>0.70545924805540705</c:v>
                </c:pt>
                <c:pt idx="2876">
                  <c:v>0.68774156389756502</c:v>
                </c:pt>
                <c:pt idx="2877">
                  <c:v>0.67880329730321398</c:v>
                </c:pt>
                <c:pt idx="2878">
                  <c:v>0.67856900746368298</c:v>
                </c:pt>
                <c:pt idx="2879">
                  <c:v>0.68004556314885001</c:v>
                </c:pt>
                <c:pt idx="2880">
                  <c:v>0.67941331806351501</c:v>
                </c:pt>
                <c:pt idx="2881">
                  <c:v>0.67941877014507901</c:v>
                </c:pt>
                <c:pt idx="2882">
                  <c:v>0.679417406726192</c:v>
                </c:pt>
                <c:pt idx="2883">
                  <c:v>0.67941600843965999</c:v>
                </c:pt>
                <c:pt idx="2884">
                  <c:v>0.67941457906060798</c:v>
                </c:pt>
                <c:pt idx="2885">
                  <c:v>0.679413122367029</c:v>
                </c:pt>
                <c:pt idx="2886">
                  <c:v>0.67941164213838101</c:v>
                </c:pt>
                <c:pt idx="2887">
                  <c:v>0.67941014215497797</c:v>
                </c:pt>
                <c:pt idx="2888">
                  <c:v>0.679408602390427</c:v>
                </c:pt>
                <c:pt idx="2889">
                  <c:v>0.67940702636766304</c:v>
                </c:pt>
                <c:pt idx="2897">
                  <c:v>0.67940628822582405</c:v>
                </c:pt>
                <c:pt idx="2898">
                  <c:v>0.67940628822583105</c:v>
                </c:pt>
                <c:pt idx="2899">
                  <c:v>0.679352774518997</c:v>
                </c:pt>
                <c:pt idx="2900">
                  <c:v>0.67908171358422198</c:v>
                </c:pt>
                <c:pt idx="2901">
                  <c:v>0.67869502522304404</c:v>
                </c:pt>
                <c:pt idx="2902">
                  <c:v>0.67832118151767895</c:v>
                </c:pt>
                <c:pt idx="2903">
                  <c:v>0.67808833750591102</c:v>
                </c:pt>
                <c:pt idx="2904">
                  <c:v>0.67832118151765097</c:v>
                </c:pt>
                <c:pt idx="2905">
                  <c:v>0.67869502522306202</c:v>
                </c:pt>
                <c:pt idx="2906">
                  <c:v>0.679081713584191</c:v>
                </c:pt>
                <c:pt idx="2907">
                  <c:v>0.67935277451896803</c:v>
                </c:pt>
                <c:pt idx="2914">
                  <c:v>0.67940628822583904</c:v>
                </c:pt>
                <c:pt idx="2923">
                  <c:v>0.67943033563799204</c:v>
                </c:pt>
                <c:pt idx="2924">
                  <c:v>0.67943033563800204</c:v>
                </c:pt>
                <c:pt idx="2925">
                  <c:v>0.67951626026774603</c:v>
                </c:pt>
                <c:pt idx="2926">
                  <c:v>0.68203577023770001</c:v>
                </c:pt>
                <c:pt idx="2927">
                  <c:v>0.68749756448034705</c:v>
                </c:pt>
                <c:pt idx="2928">
                  <c:v>0.69516481492022997</c:v>
                </c:pt>
                <c:pt idx="2929">
                  <c:v>0.70429804526977302</c:v>
                </c:pt>
                <c:pt idx="2930">
                  <c:v>0.714151782084955</c:v>
                </c:pt>
                <c:pt idx="2931">
                  <c:v>0.72397327042845305</c:v>
                </c:pt>
                <c:pt idx="2932">
                  <c:v>0.73300287737245695</c:v>
                </c:pt>
                <c:pt idx="2933">
                  <c:v>0.74047573979068804</c:v>
                </c:pt>
                <c:pt idx="2934">
                  <c:v>0.74562430888415199</c:v>
                </c:pt>
                <c:pt idx="2935">
                  <c:v>0.74762083600639295</c:v>
                </c:pt>
                <c:pt idx="2936">
                  <c:v>0.75127803408062199</c:v>
                </c:pt>
                <c:pt idx="2937">
                  <c:v>0.75917875220124198</c:v>
                </c:pt>
                <c:pt idx="2938">
                  <c:v>0.76956928743049902</c:v>
                </c:pt>
                <c:pt idx="2939">
                  <c:v>0.78068126962877404</c:v>
                </c:pt>
                <c:pt idx="2940">
                  <c:v>0.79072970801992704</c:v>
                </c:pt>
                <c:pt idx="2941">
                  <c:v>0.79791949008764496</c:v>
                </c:pt>
                <c:pt idx="2942">
                  <c:v>0.80045887371728597</c:v>
                </c:pt>
                <c:pt idx="2943">
                  <c:v>0.79658028697997996</c:v>
                </c:pt>
                <c:pt idx="2944">
                  <c:v>0.78457197969210901</c:v>
                </c:pt>
                <c:pt idx="2945">
                  <c:v>0.773916296912317</c:v>
                </c:pt>
                <c:pt idx="2946">
                  <c:v>0.78642825573803099</c:v>
                </c:pt>
                <c:pt idx="2947">
                  <c:v>0.77391629691232899</c:v>
                </c:pt>
                <c:pt idx="2948">
                  <c:v>0.78602722906384803</c:v>
                </c:pt>
                <c:pt idx="2949">
                  <c:v>0.76237539714092095</c:v>
                </c:pt>
                <c:pt idx="2950">
                  <c:v>0.73475027918023095</c:v>
                </c:pt>
                <c:pt idx="2951">
                  <c:v>0.71014602907204305</c:v>
                </c:pt>
                <c:pt idx="2952">
                  <c:v>0.69125035983397498</c:v>
                </c:pt>
                <c:pt idx="2953">
                  <c:v>0.680724724037026</c:v>
                </c:pt>
              </c:numCache>
            </c:numRef>
          </c:val>
          <c:smooth val="0"/>
        </c:ser>
        <c:ser>
          <c:idx val="2"/>
          <c:order val="2"/>
          <c:tx>
            <c:v>Beam 3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structure_physics!$F$19:$F$2972</c:f>
              <c:numCache>
                <c:formatCode>General</c:formatCode>
                <c:ptCount val="2954"/>
                <c:pt idx="59">
                  <c:v>1.32538268236307E-2</c:v>
                </c:pt>
                <c:pt idx="60">
                  <c:v>1.2990695820891201E-2</c:v>
                </c:pt>
                <c:pt idx="61">
                  <c:v>1.29359280367474E-2</c:v>
                </c:pt>
                <c:pt idx="62">
                  <c:v>1.2872072821821E-2</c:v>
                </c:pt>
                <c:pt idx="63">
                  <c:v>1.28208892570021E-2</c:v>
                </c:pt>
                <c:pt idx="64">
                  <c:v>1.27809546371803E-2</c:v>
                </c:pt>
                <c:pt idx="65">
                  <c:v>1.2750888046822E-2</c:v>
                </c:pt>
                <c:pt idx="66">
                  <c:v>1.2729370827897201E-2</c:v>
                </c:pt>
                <c:pt idx="67">
                  <c:v>1.27151632501955E-2</c:v>
                </c:pt>
                <c:pt idx="68">
                  <c:v>1.27071173473351E-2</c:v>
                </c:pt>
                <c:pt idx="69">
                  <c:v>1.2704186038036301E-2</c:v>
                </c:pt>
                <c:pt idx="70">
                  <c:v>1.2863484308714399E-2</c:v>
                </c:pt>
                <c:pt idx="71">
                  <c:v>1.3006230751271299E-2</c:v>
                </c:pt>
                <c:pt idx="72">
                  <c:v>1.31323466136845E-2</c:v>
                </c:pt>
                <c:pt idx="73">
                  <c:v>1.33391600540573E-2</c:v>
                </c:pt>
                <c:pt idx="74">
                  <c:v>1.34129483515347E-2</c:v>
                </c:pt>
                <c:pt idx="75">
                  <c:v>1.3473324233247401E-2</c:v>
                </c:pt>
                <c:pt idx="76">
                  <c:v>1.35202854858741E-2</c:v>
                </c:pt>
                <c:pt idx="77">
                  <c:v>1.355383042184E-2</c:v>
                </c:pt>
                <c:pt idx="78">
                  <c:v>1.35739578535442E-2</c:v>
                </c:pt>
                <c:pt idx="86">
                  <c:v>1.35806670754511E-2</c:v>
                </c:pt>
                <c:pt idx="87">
                  <c:v>1.35806670754511E-2</c:v>
                </c:pt>
                <c:pt idx="88">
                  <c:v>1.35806670754511E-2</c:v>
                </c:pt>
                <c:pt idx="89">
                  <c:v>1.35806670754511E-2</c:v>
                </c:pt>
                <c:pt idx="90">
                  <c:v>1.35806670754511E-2</c:v>
                </c:pt>
                <c:pt idx="91">
                  <c:v>1.35806670754511E-2</c:v>
                </c:pt>
                <c:pt idx="92">
                  <c:v>1.35710361077924E-2</c:v>
                </c:pt>
                <c:pt idx="93">
                  <c:v>1.3542143687554801E-2</c:v>
                </c:pt>
                <c:pt idx="94">
                  <c:v>1.3493991273291501E-2</c:v>
                </c:pt>
                <c:pt idx="95">
                  <c:v>1.3426581330791099E-2</c:v>
                </c:pt>
                <c:pt idx="96">
                  <c:v>1.32386337991329E-2</c:v>
                </c:pt>
                <c:pt idx="97">
                  <c:v>1.3103813032393699E-2</c:v>
                </c:pt>
                <c:pt idx="98">
                  <c:v>1.2944463830137301E-2</c:v>
                </c:pt>
                <c:pt idx="99">
                  <c:v>1.2760588403236101E-2</c:v>
                </c:pt>
                <c:pt idx="100">
                  <c:v>1.25522480913823E-2</c:v>
                </c:pt>
                <c:pt idx="101">
                  <c:v>1.2319564087188499E-2</c:v>
                </c:pt>
                <c:pt idx="102">
                  <c:v>1.23204839904845E-2</c:v>
                </c:pt>
                <c:pt idx="103">
                  <c:v>1.2331982459857199E-2</c:v>
                </c:pt>
                <c:pt idx="104">
                  <c:v>1.2356578798793301E-2</c:v>
                </c:pt>
                <c:pt idx="105">
                  <c:v>1.2313504575032899E-2</c:v>
                </c:pt>
                <c:pt idx="106">
                  <c:v>1.2376493786252401E-2</c:v>
                </c:pt>
                <c:pt idx="107">
                  <c:v>1.2467793693617E-2</c:v>
                </c:pt>
                <c:pt idx="108">
                  <c:v>1.2592441642795899E-2</c:v>
                </c:pt>
                <c:pt idx="109">
                  <c:v>1.27556210367815E-2</c:v>
                </c:pt>
                <c:pt idx="110">
                  <c:v>1.2962489969966001E-2</c:v>
                </c:pt>
                <c:pt idx="111">
                  <c:v>1.32538268236307E-2</c:v>
                </c:pt>
                <c:pt idx="112">
                  <c:v>2.2930471207488999E-2</c:v>
                </c:pt>
                <c:pt idx="113">
                  <c:v>3.3567153425405498E-2</c:v>
                </c:pt>
                <c:pt idx="114">
                  <c:v>4.5321895327610599E-2</c:v>
                </c:pt>
                <c:pt idx="115">
                  <c:v>5.8369255902220002E-2</c:v>
                </c:pt>
                <c:pt idx="116">
                  <c:v>7.3690657057413206E-2</c:v>
                </c:pt>
                <c:pt idx="117">
                  <c:v>9.0434419888018105E-2</c:v>
                </c:pt>
                <c:pt idx="118">
                  <c:v>0.109352077514386</c:v>
                </c:pt>
                <c:pt idx="119">
                  <c:v>0.13275112814328099</c:v>
                </c:pt>
                <c:pt idx="120">
                  <c:v>0.16016462208210799</c:v>
                </c:pt>
                <c:pt idx="121">
                  <c:v>0.19057068574963601</c:v>
                </c:pt>
                <c:pt idx="122">
                  <c:v>0.63277343969230304</c:v>
                </c:pt>
                <c:pt idx="123">
                  <c:v>0.17421450467487001</c:v>
                </c:pt>
                <c:pt idx="124">
                  <c:v>0.14955853995153401</c:v>
                </c:pt>
                <c:pt idx="125">
                  <c:v>0.13020212744625601</c:v>
                </c:pt>
                <c:pt idx="126">
                  <c:v>0.11118539156582501</c:v>
                </c:pt>
                <c:pt idx="127">
                  <c:v>9.6140057447534705E-2</c:v>
                </c:pt>
                <c:pt idx="128">
                  <c:v>8.2574364405616996E-2</c:v>
                </c:pt>
                <c:pt idx="129">
                  <c:v>6.9213313508534102E-2</c:v>
                </c:pt>
                <c:pt idx="130">
                  <c:v>5.8456851091873097E-2</c:v>
                </c:pt>
                <c:pt idx="131">
                  <c:v>4.8727498585090602E-2</c:v>
                </c:pt>
                <c:pt idx="132">
                  <c:v>3.9974908634527601E-2</c:v>
                </c:pt>
                <c:pt idx="133">
                  <c:v>3.7016093864117097E-2</c:v>
                </c:pt>
                <c:pt idx="134">
                  <c:v>3.5182735557067399E-2</c:v>
                </c:pt>
                <c:pt idx="135">
                  <c:v>3.3544487218464397E-2</c:v>
                </c:pt>
                <c:pt idx="136">
                  <c:v>3.2095396986141798E-2</c:v>
                </c:pt>
                <c:pt idx="137">
                  <c:v>3.0827526094970199E-2</c:v>
                </c:pt>
                <c:pt idx="138">
                  <c:v>2.9731039499964799E-2</c:v>
                </c:pt>
                <c:pt idx="139">
                  <c:v>2.84981008827071E-2</c:v>
                </c:pt>
                <c:pt idx="140">
                  <c:v>2.7802347563801101E-2</c:v>
                </c:pt>
                <c:pt idx="141">
                  <c:v>2.7219844595860802E-2</c:v>
                </c:pt>
                <c:pt idx="142">
                  <c:v>2.6739125560235399E-2</c:v>
                </c:pt>
                <c:pt idx="143">
                  <c:v>2.74821558087955E-2</c:v>
                </c:pt>
                <c:pt idx="144">
                  <c:v>2.81532981039282E-2</c:v>
                </c:pt>
                <c:pt idx="145">
                  <c:v>2.8749747849608799E-2</c:v>
                </c:pt>
                <c:pt idx="146">
                  <c:v>2.92693316885601E-2</c:v>
                </c:pt>
                <c:pt idx="147">
                  <c:v>2.9322200446204202E-2</c:v>
                </c:pt>
                <c:pt idx="148">
                  <c:v>2.96518153942248E-2</c:v>
                </c:pt>
                <c:pt idx="149">
                  <c:v>2.9908710813321301E-2</c:v>
                </c:pt>
                <c:pt idx="150">
                  <c:v>3.0092567942766602E-2</c:v>
                </c:pt>
                <c:pt idx="151">
                  <c:v>3.0203290514963399E-2</c:v>
                </c:pt>
                <c:pt idx="159">
                  <c:v>3.0240992538059099E-2</c:v>
                </c:pt>
                <c:pt idx="160">
                  <c:v>3.0240992538059099E-2</c:v>
                </c:pt>
                <c:pt idx="161">
                  <c:v>3.0240992538059099E-2</c:v>
                </c:pt>
                <c:pt idx="162">
                  <c:v>3.0240992538059099E-2</c:v>
                </c:pt>
                <c:pt idx="163">
                  <c:v>3.0240992538059099E-2</c:v>
                </c:pt>
                <c:pt idx="164">
                  <c:v>3.0240992538059099E-2</c:v>
                </c:pt>
                <c:pt idx="165">
                  <c:v>3.0186799241497701E-2</c:v>
                </c:pt>
                <c:pt idx="166">
                  <c:v>3.0027374552060601E-2</c:v>
                </c:pt>
                <c:pt idx="167">
                  <c:v>2.9762257781427302E-2</c:v>
                </c:pt>
                <c:pt idx="168">
                  <c:v>2.9787534019365298E-2</c:v>
                </c:pt>
                <c:pt idx="169">
                  <c:v>2.9264100343286199E-2</c:v>
                </c:pt>
                <c:pt idx="170">
                  <c:v>2.8625274669565201E-2</c:v>
                </c:pt>
                <c:pt idx="171">
                  <c:v>2.7873523457114101E-2</c:v>
                </c:pt>
                <c:pt idx="172">
                  <c:v>2.70125528713916E-2</c:v>
                </c:pt>
                <c:pt idx="173">
                  <c:v>2.60476077630519E-2</c:v>
                </c:pt>
                <c:pt idx="174">
                  <c:v>2.49858913027526E-2</c:v>
                </c:pt>
                <c:pt idx="175">
                  <c:v>2.5859780023582999E-2</c:v>
                </c:pt>
                <c:pt idx="176">
                  <c:v>2.6956653910959399E-2</c:v>
                </c:pt>
                <c:pt idx="177">
                  <c:v>2.83271031295638E-2</c:v>
                </c:pt>
                <c:pt idx="178">
                  <c:v>2.9999157110194501E-2</c:v>
                </c:pt>
                <c:pt idx="179">
                  <c:v>3.2499909479529798E-2</c:v>
                </c:pt>
                <c:pt idx="180">
                  <c:v>3.5050335078433602E-2</c:v>
                </c:pt>
                <c:pt idx="181">
                  <c:v>3.8010022694678097E-2</c:v>
                </c:pt>
                <c:pt idx="182">
                  <c:v>4.1395154811752599E-2</c:v>
                </c:pt>
                <c:pt idx="183">
                  <c:v>4.6179591623289301E-2</c:v>
                </c:pt>
                <c:pt idx="184">
                  <c:v>5.0750643968905197E-2</c:v>
                </c:pt>
                <c:pt idx="185">
                  <c:v>6.6443838755674806E-2</c:v>
                </c:pt>
                <c:pt idx="186">
                  <c:v>8.4042323424761894E-2</c:v>
                </c:pt>
                <c:pt idx="187">
                  <c:v>0.106324814776677</c:v>
                </c:pt>
                <c:pt idx="188">
                  <c:v>0.13319134631638499</c:v>
                </c:pt>
                <c:pt idx="189">
                  <c:v>0.171745832771974</c:v>
                </c:pt>
                <c:pt idx="190">
                  <c:v>0.21533784839724801</c:v>
                </c:pt>
                <c:pt idx="191">
                  <c:v>0.272314160182486</c:v>
                </c:pt>
                <c:pt idx="192">
                  <c:v>0.34974120023271799</c:v>
                </c:pt>
                <c:pt idx="193">
                  <c:v>0.46074423446537699</c:v>
                </c:pt>
                <c:pt idx="194">
                  <c:v>0.63277343969230304</c:v>
                </c:pt>
                <c:pt idx="195">
                  <c:v>0.89836380210646005</c:v>
                </c:pt>
                <c:pt idx="196">
                  <c:v>1.6530846289877099</c:v>
                </c:pt>
                <c:pt idx="197">
                  <c:v>0.89836380210646005</c:v>
                </c:pt>
                <c:pt idx="198">
                  <c:v>0.63277343969230604</c:v>
                </c:pt>
                <c:pt idx="199">
                  <c:v>0.460744234465433</c:v>
                </c:pt>
                <c:pt idx="200">
                  <c:v>0.34974120023268801</c:v>
                </c:pt>
                <c:pt idx="201">
                  <c:v>0.272314160182489</c:v>
                </c:pt>
                <c:pt idx="202">
                  <c:v>0.21533784839725001</c:v>
                </c:pt>
                <c:pt idx="203">
                  <c:v>0.17174583277199401</c:v>
                </c:pt>
                <c:pt idx="204">
                  <c:v>0.13319134631638299</c:v>
                </c:pt>
                <c:pt idx="205">
                  <c:v>0.106324814776677</c:v>
                </c:pt>
                <c:pt idx="206">
                  <c:v>0.13319134631638299</c:v>
                </c:pt>
                <c:pt idx="207">
                  <c:v>4.4264209785193902</c:v>
                </c:pt>
                <c:pt idx="208">
                  <c:v>2.96909121750959</c:v>
                </c:pt>
                <c:pt idx="209">
                  <c:v>2.7779802391553199</c:v>
                </c:pt>
                <c:pt idx="210">
                  <c:v>2.6089792452458598</c:v>
                </c:pt>
                <c:pt idx="211">
                  <c:v>2.4584638593574999</c:v>
                </c:pt>
                <c:pt idx="212">
                  <c:v>2.4223351704701801</c:v>
                </c:pt>
                <c:pt idx="213">
                  <c:v>2.38873955242711</c:v>
                </c:pt>
                <c:pt idx="214">
                  <c:v>2.3574433845389602</c:v>
                </c:pt>
                <c:pt idx="215">
                  <c:v>2.3282412796869498</c:v>
                </c:pt>
                <c:pt idx="216">
                  <c:v>2.30095179030591</c:v>
                </c:pt>
                <c:pt idx="217">
                  <c:v>2.2754138751261701</c:v>
                </c:pt>
                <c:pt idx="218">
                  <c:v>2.25148397396153</c:v>
                </c:pt>
                <c:pt idx="219">
                  <c:v>2.2262778665593999</c:v>
                </c:pt>
                <c:pt idx="220">
                  <c:v>2.2057797188532899</c:v>
                </c:pt>
                <c:pt idx="221">
                  <c:v>2.1864215014263699</c:v>
                </c:pt>
                <c:pt idx="222">
                  <c:v>2.18348865343529</c:v>
                </c:pt>
                <c:pt idx="223">
                  <c:v>2.1805983313006601</c:v>
                </c:pt>
                <c:pt idx="224">
                  <c:v>2.17774969614617</c:v>
                </c:pt>
                <c:pt idx="225">
                  <c:v>2.1735259242441298</c:v>
                </c:pt>
                <c:pt idx="226">
                  <c:v>2.1708085940806501</c:v>
                </c:pt>
                <c:pt idx="227">
                  <c:v>2.1681287150336699</c:v>
                </c:pt>
                <c:pt idx="228">
                  <c:v>2.1654856335998902</c:v>
                </c:pt>
                <c:pt idx="229">
                  <c:v>2.1628787238567599</c:v>
                </c:pt>
                <c:pt idx="230">
                  <c:v>2.1603073876329901</c:v>
                </c:pt>
                <c:pt idx="238">
                  <c:v>2.1577710540611799</c:v>
                </c:pt>
                <c:pt idx="239">
                  <c:v>2.1577710540611799</c:v>
                </c:pt>
                <c:pt idx="240">
                  <c:v>2.1577710540611799</c:v>
                </c:pt>
                <c:pt idx="241">
                  <c:v>2.1577710540611799</c:v>
                </c:pt>
                <c:pt idx="242">
                  <c:v>2.1577710540611799</c:v>
                </c:pt>
                <c:pt idx="243">
                  <c:v>2.1577710540611799</c:v>
                </c:pt>
                <c:pt idx="244">
                  <c:v>2.1614209343637198</c:v>
                </c:pt>
                <c:pt idx="251">
                  <c:v>2.1577710540611799</c:v>
                </c:pt>
                <c:pt idx="263">
                  <c:v>1.8338445585921299</c:v>
                </c:pt>
                <c:pt idx="264">
                  <c:v>1.8338445585921299</c:v>
                </c:pt>
                <c:pt idx="265">
                  <c:v>1.8338445585921299</c:v>
                </c:pt>
                <c:pt idx="266">
                  <c:v>1.8338445585921299</c:v>
                </c:pt>
                <c:pt idx="267">
                  <c:v>1.8338445585921299</c:v>
                </c:pt>
                <c:pt idx="268">
                  <c:v>1.8338445585921299</c:v>
                </c:pt>
                <c:pt idx="269">
                  <c:v>1.8338445585921299</c:v>
                </c:pt>
                <c:pt idx="270">
                  <c:v>1.8340380882299301</c:v>
                </c:pt>
                <c:pt idx="277">
                  <c:v>1.8338445585921299</c:v>
                </c:pt>
                <c:pt idx="289">
                  <c:v>1.7564351400824201</c:v>
                </c:pt>
                <c:pt idx="290">
                  <c:v>1.7564351400824201</c:v>
                </c:pt>
                <c:pt idx="291">
                  <c:v>1.7564351400824201</c:v>
                </c:pt>
                <c:pt idx="292">
                  <c:v>1.7564351400824201</c:v>
                </c:pt>
                <c:pt idx="293">
                  <c:v>1.7564351400824201</c:v>
                </c:pt>
                <c:pt idx="294">
                  <c:v>1.7564351400824201</c:v>
                </c:pt>
                <c:pt idx="295">
                  <c:v>1.75643587563167</c:v>
                </c:pt>
                <c:pt idx="302">
                  <c:v>1.7564351400824201</c:v>
                </c:pt>
                <c:pt idx="315">
                  <c:v>1.74444884316028</c:v>
                </c:pt>
                <c:pt idx="316">
                  <c:v>1.74444884316028</c:v>
                </c:pt>
                <c:pt idx="317">
                  <c:v>1.74444884316028</c:v>
                </c:pt>
                <c:pt idx="318">
                  <c:v>1.74444884316028</c:v>
                </c:pt>
                <c:pt idx="319">
                  <c:v>1.74444884316028</c:v>
                </c:pt>
                <c:pt idx="320">
                  <c:v>1.74444884316028</c:v>
                </c:pt>
                <c:pt idx="321">
                  <c:v>1.7444469463191401</c:v>
                </c:pt>
                <c:pt idx="328">
                  <c:v>1.74444884316028</c:v>
                </c:pt>
                <c:pt idx="335">
                  <c:v>1.73536892328031</c:v>
                </c:pt>
                <c:pt idx="336">
                  <c:v>1.73536892328031</c:v>
                </c:pt>
                <c:pt idx="337">
                  <c:v>1.73536892328031</c:v>
                </c:pt>
                <c:pt idx="338">
                  <c:v>1.73536892328031</c:v>
                </c:pt>
                <c:pt idx="339">
                  <c:v>1.73536892328031</c:v>
                </c:pt>
                <c:pt idx="340">
                  <c:v>1.73536892328031</c:v>
                </c:pt>
                <c:pt idx="341">
                  <c:v>1.73536892328031</c:v>
                </c:pt>
                <c:pt idx="342">
                  <c:v>1.73536992017993</c:v>
                </c:pt>
                <c:pt idx="349">
                  <c:v>1.73536892328031</c:v>
                </c:pt>
                <c:pt idx="362">
                  <c:v>1.7335659268146899</c:v>
                </c:pt>
                <c:pt idx="363">
                  <c:v>1.7335659268146899</c:v>
                </c:pt>
                <c:pt idx="364">
                  <c:v>1.7335659268146899</c:v>
                </c:pt>
                <c:pt idx="365">
                  <c:v>1.7335659268146899</c:v>
                </c:pt>
                <c:pt idx="366">
                  <c:v>1.7335659268146899</c:v>
                </c:pt>
                <c:pt idx="367">
                  <c:v>1.7335659268146899</c:v>
                </c:pt>
                <c:pt idx="368">
                  <c:v>1.7335792276446</c:v>
                </c:pt>
                <c:pt idx="369">
                  <c:v>1.7335967743063001</c:v>
                </c:pt>
                <c:pt idx="370">
                  <c:v>1.7336149983418001</c:v>
                </c:pt>
                <c:pt idx="371">
                  <c:v>1.7336330960100099</c:v>
                </c:pt>
                <c:pt idx="372">
                  <c:v>1.73365026272926</c:v>
                </c:pt>
                <c:pt idx="373">
                  <c:v>1.7336656931323999</c:v>
                </c:pt>
                <c:pt idx="374">
                  <c:v>1.7336785811796001</c:v>
                </c:pt>
                <c:pt idx="375">
                  <c:v>1.7336656931323999</c:v>
                </c:pt>
                <c:pt idx="376">
                  <c:v>1.73365026272926</c:v>
                </c:pt>
                <c:pt idx="377">
                  <c:v>1.7336330960100099</c:v>
                </c:pt>
                <c:pt idx="378">
                  <c:v>1.7336149983418001</c:v>
                </c:pt>
                <c:pt idx="379">
                  <c:v>1.7335967743063001</c:v>
                </c:pt>
                <c:pt idx="380">
                  <c:v>1.7335792276446</c:v>
                </c:pt>
                <c:pt idx="387">
                  <c:v>1.7335659268146899</c:v>
                </c:pt>
                <c:pt idx="392">
                  <c:v>1.7293761311410001</c:v>
                </c:pt>
                <c:pt idx="393">
                  <c:v>1.7293761311410001</c:v>
                </c:pt>
                <c:pt idx="394">
                  <c:v>1.7293761311410001</c:v>
                </c:pt>
                <c:pt idx="395">
                  <c:v>1.7293692960973801</c:v>
                </c:pt>
                <c:pt idx="396">
                  <c:v>1.72905805769821</c:v>
                </c:pt>
                <c:pt idx="397">
                  <c:v>1.7284067058861901</c:v>
                </c:pt>
                <c:pt idx="398">
                  <c:v>1.7275738750802001</c:v>
                </c:pt>
                <c:pt idx="399">
                  <c:v>1.7267182256954801</c:v>
                </c:pt>
                <c:pt idx="400">
                  <c:v>1.7259984391285299</c:v>
                </c:pt>
                <c:pt idx="401">
                  <c:v>1.7255732205532599</c:v>
                </c:pt>
                <c:pt idx="402">
                  <c:v>1.7256013097654599</c:v>
                </c:pt>
                <c:pt idx="403">
                  <c:v>1.7262415001207501</c:v>
                </c:pt>
                <c:pt idx="404">
                  <c:v>1.7276526651645601</c:v>
                </c:pt>
                <c:pt idx="405">
                  <c:v>1.7296693005478201</c:v>
                </c:pt>
                <c:pt idx="406">
                  <c:v>1.7276526651645601</c:v>
                </c:pt>
                <c:pt idx="407">
                  <c:v>1.7262415001209299</c:v>
                </c:pt>
                <c:pt idx="408">
                  <c:v>1.7256013097649501</c:v>
                </c:pt>
                <c:pt idx="409">
                  <c:v>1.7255732205521599</c:v>
                </c:pt>
                <c:pt idx="410">
                  <c:v>1.7259984391291701</c:v>
                </c:pt>
                <c:pt idx="411">
                  <c:v>1.72671822569613</c:v>
                </c:pt>
                <c:pt idx="412">
                  <c:v>1.7275738750801299</c:v>
                </c:pt>
                <c:pt idx="413">
                  <c:v>1.7267182256960201</c:v>
                </c:pt>
                <c:pt idx="414">
                  <c:v>1.7029654416094699</c:v>
                </c:pt>
                <c:pt idx="415">
                  <c:v>1.7051606674161199</c:v>
                </c:pt>
                <c:pt idx="416">
                  <c:v>1.7062350980598899</c:v>
                </c:pt>
                <c:pt idx="417">
                  <c:v>1.70723267666537</c:v>
                </c:pt>
                <c:pt idx="418">
                  <c:v>1.7077440826972501</c:v>
                </c:pt>
                <c:pt idx="422">
                  <c:v>1.70775325215792</c:v>
                </c:pt>
                <c:pt idx="423">
                  <c:v>1.70775325215792</c:v>
                </c:pt>
                <c:pt idx="424">
                  <c:v>1.70775325215792</c:v>
                </c:pt>
                <c:pt idx="425">
                  <c:v>1.70774133425203</c:v>
                </c:pt>
                <c:pt idx="426">
                  <c:v>1.7070138280579701</c:v>
                </c:pt>
                <c:pt idx="427">
                  <c:v>1.7055842087084401</c:v>
                </c:pt>
                <c:pt idx="428">
                  <c:v>1.7040400268651199</c:v>
                </c:pt>
                <c:pt idx="429">
                  <c:v>1.7029697011501099</c:v>
                </c:pt>
                <c:pt idx="430">
                  <c:v>1.7028565682364101</c:v>
                </c:pt>
                <c:pt idx="431">
                  <c:v>1.7034616452236</c:v>
                </c:pt>
                <c:pt idx="432">
                  <c:v>1.7045363328959799</c:v>
                </c:pt>
                <c:pt idx="433">
                  <c:v>1.70583158377027</c:v>
                </c:pt>
                <c:pt idx="434">
                  <c:v>1.70709744152947</c:v>
                </c:pt>
                <c:pt idx="435">
                  <c:v>1.7080054441778101</c:v>
                </c:pt>
                <c:pt idx="436">
                  <c:v>1.70877138547971</c:v>
                </c:pt>
                <c:pt idx="437">
                  <c:v>1.7092125643377201</c:v>
                </c:pt>
                <c:pt idx="438">
                  <c:v>1.709375183054</c:v>
                </c:pt>
                <c:pt idx="439">
                  <c:v>1.7093190171771899</c:v>
                </c:pt>
                <c:pt idx="440">
                  <c:v>1.7091041573097401</c:v>
                </c:pt>
                <c:pt idx="441">
                  <c:v>1.7087907972710501</c:v>
                </c:pt>
                <c:pt idx="442">
                  <c:v>1.7084390872714601</c:v>
                </c:pt>
                <c:pt idx="443">
                  <c:v>1.7087907972705101</c:v>
                </c:pt>
                <c:pt idx="444">
                  <c:v>1.7051768341037199</c:v>
                </c:pt>
                <c:pt idx="445">
                  <c:v>1.7041465427067</c:v>
                </c:pt>
                <c:pt idx="446">
                  <c:v>1.7036509639224</c:v>
                </c:pt>
                <c:pt idx="447">
                  <c:v>1.7032132573623699</c:v>
                </c:pt>
                <c:pt idx="448">
                  <c:v>1.7030134267602901</c:v>
                </c:pt>
                <c:pt idx="459">
                  <c:v>1.70301320017117</c:v>
                </c:pt>
                <c:pt idx="460">
                  <c:v>1.70301320017117</c:v>
                </c:pt>
                <c:pt idx="461">
                  <c:v>1.70301320017117</c:v>
                </c:pt>
                <c:pt idx="462">
                  <c:v>1.7029958485758001</c:v>
                </c:pt>
                <c:pt idx="463">
                  <c:v>1.70236700529714</c:v>
                </c:pt>
                <c:pt idx="464">
                  <c:v>1.7011875601733599</c:v>
                </c:pt>
                <c:pt idx="465">
                  <c:v>1.6999363677068899</c:v>
                </c:pt>
                <c:pt idx="466">
                  <c:v>1.69909505364946</c:v>
                </c:pt>
                <c:pt idx="467">
                  <c:v>1.6990303372839699</c:v>
                </c:pt>
                <c:pt idx="468">
                  <c:v>1.69953789981659</c:v>
                </c:pt>
                <c:pt idx="469">
                  <c:v>1.70041935225079</c:v>
                </c:pt>
                <c:pt idx="470">
                  <c:v>1.7014755464579401</c:v>
                </c:pt>
                <c:pt idx="471">
                  <c:v>1.7025065644628901</c:v>
                </c:pt>
                <c:pt idx="472">
                  <c:v>1.7032165530210599</c:v>
                </c:pt>
                <c:pt idx="473">
                  <c:v>1.7025065644623201</c:v>
                </c:pt>
                <c:pt idx="474">
                  <c:v>1.70147554645799</c:v>
                </c:pt>
                <c:pt idx="475">
                  <c:v>1.70041935225079</c:v>
                </c:pt>
                <c:pt idx="476">
                  <c:v>1.69953789981659</c:v>
                </c:pt>
                <c:pt idx="477">
                  <c:v>1.6990303372837301</c:v>
                </c:pt>
                <c:pt idx="478">
                  <c:v>1.69909505364786</c:v>
                </c:pt>
                <c:pt idx="479">
                  <c:v>1.6990130053568699</c:v>
                </c:pt>
                <c:pt idx="480">
                  <c:v>1.6994848175945401</c:v>
                </c:pt>
                <c:pt idx="481">
                  <c:v>1.69767085109703</c:v>
                </c:pt>
                <c:pt idx="482">
                  <c:v>1.6987601691506999</c:v>
                </c:pt>
                <c:pt idx="483">
                  <c:v>1.69897934227657</c:v>
                </c:pt>
                <c:pt idx="484">
                  <c:v>1.69967965073754</c:v>
                </c:pt>
                <c:pt idx="485">
                  <c:v>1.7006280152270401</c:v>
                </c:pt>
                <c:pt idx="486">
                  <c:v>1.7014815013684901</c:v>
                </c:pt>
                <c:pt idx="487">
                  <c:v>1.7018973764943199</c:v>
                </c:pt>
                <c:pt idx="491">
                  <c:v>1.7019014492267399</c:v>
                </c:pt>
                <c:pt idx="492">
                  <c:v>1.7019014492267399</c:v>
                </c:pt>
                <c:pt idx="493">
                  <c:v>1.70190144922718</c:v>
                </c:pt>
                <c:pt idx="494">
                  <c:v>1.70189087736841</c:v>
                </c:pt>
                <c:pt idx="495">
                  <c:v>1.70126421182097</c:v>
                </c:pt>
                <c:pt idx="496">
                  <c:v>1.7000260182420699</c:v>
                </c:pt>
                <c:pt idx="497">
                  <c:v>1.69866828865495</c:v>
                </c:pt>
                <c:pt idx="498">
                  <c:v>1.69768342861753</c:v>
                </c:pt>
                <c:pt idx="499">
                  <c:v>1.69739063321581</c:v>
                </c:pt>
                <c:pt idx="500">
                  <c:v>1.6976917333193899</c:v>
                </c:pt>
                <c:pt idx="501">
                  <c:v>1.69861953052804</c:v>
                </c:pt>
                <c:pt idx="502">
                  <c:v>1.69991641430312</c:v>
                </c:pt>
                <c:pt idx="503">
                  <c:v>1.70121998748479</c:v>
                </c:pt>
                <c:pt idx="504">
                  <c:v>1.70209327712967</c:v>
                </c:pt>
                <c:pt idx="505">
                  <c:v>1.7025892455317</c:v>
                </c:pt>
                <c:pt idx="506">
                  <c:v>1.70491030716414</c:v>
                </c:pt>
                <c:pt idx="507">
                  <c:v>1.7072415572413899</c:v>
                </c:pt>
                <c:pt idx="508">
                  <c:v>1.7095857181867</c:v>
                </c:pt>
                <c:pt idx="509">
                  <c:v>1.4855089003219999</c:v>
                </c:pt>
                <c:pt idx="510">
                  <c:v>1.4780392283372401</c:v>
                </c:pt>
                <c:pt idx="511">
                  <c:v>1.4744775770104499</c:v>
                </c:pt>
                <c:pt idx="512">
                  <c:v>1.4722242316512</c:v>
                </c:pt>
                <c:pt idx="513">
                  <c:v>1.471876493099</c:v>
                </c:pt>
                <c:pt idx="514">
                  <c:v>1.47187038846744</c:v>
                </c:pt>
                <c:pt idx="515">
                  <c:v>1.47186288730463</c:v>
                </c:pt>
                <c:pt idx="516">
                  <c:v>1.47185515971202</c:v>
                </c:pt>
                <c:pt idx="517">
                  <c:v>1.47184724561969</c:v>
                </c:pt>
                <c:pt idx="518">
                  <c:v>1.4718391849299</c:v>
                </c:pt>
                <c:pt idx="519">
                  <c:v>1.4718310175128999</c:v>
                </c:pt>
                <c:pt idx="520">
                  <c:v>1.4718227832031501</c:v>
                </c:pt>
                <c:pt idx="521">
                  <c:v>1.4718145217989</c:v>
                </c:pt>
                <c:pt idx="522">
                  <c:v>1.4718062730614001</c:v>
                </c:pt>
                <c:pt idx="530">
                  <c:v>1.4718039524883499</c:v>
                </c:pt>
                <c:pt idx="531">
                  <c:v>1.4718039524883499</c:v>
                </c:pt>
                <c:pt idx="532">
                  <c:v>1.4718039524883499</c:v>
                </c:pt>
                <c:pt idx="533">
                  <c:v>1.4718039524883499</c:v>
                </c:pt>
                <c:pt idx="534">
                  <c:v>1.4718039524883499</c:v>
                </c:pt>
                <c:pt idx="535">
                  <c:v>1.4718039524883499</c:v>
                </c:pt>
                <c:pt idx="536">
                  <c:v>1.471807283645</c:v>
                </c:pt>
                <c:pt idx="537">
                  <c:v>1.4718191248122701</c:v>
                </c:pt>
                <c:pt idx="538">
                  <c:v>1.4718309844876101</c:v>
                </c:pt>
                <c:pt idx="539">
                  <c:v>1.47184280560098</c:v>
                </c:pt>
                <c:pt idx="540">
                  <c:v>1.4718545310070601</c:v>
                </c:pt>
                <c:pt idx="541">
                  <c:v>1.4718661034840299</c:v>
                </c:pt>
                <c:pt idx="542">
                  <c:v>1.4718774657375</c:v>
                </c:pt>
                <c:pt idx="543">
                  <c:v>1.47188856040705</c:v>
                </c:pt>
                <c:pt idx="544">
                  <c:v>1.47189933007455</c:v>
                </c:pt>
                <c:pt idx="545">
                  <c:v>1.47190809766488</c:v>
                </c:pt>
                <c:pt idx="546">
                  <c:v>1.4720028203791999</c:v>
                </c:pt>
                <c:pt idx="547">
                  <c:v>1.4721260574436701</c:v>
                </c:pt>
                <c:pt idx="548">
                  <c:v>1.47218023375511</c:v>
                </c:pt>
                <c:pt idx="549">
                  <c:v>1.47217942499726</c:v>
                </c:pt>
                <c:pt idx="550">
                  <c:v>1.47213768957086</c:v>
                </c:pt>
                <c:pt idx="551">
                  <c:v>1.4720690750697201</c:v>
                </c:pt>
                <c:pt idx="552">
                  <c:v>1.4719876232598399</c:v>
                </c:pt>
                <c:pt idx="553">
                  <c:v>1.4720690750697401</c:v>
                </c:pt>
                <c:pt idx="554">
                  <c:v>1.4724393932506701</c:v>
                </c:pt>
                <c:pt idx="555">
                  <c:v>1.4717291079094299</c:v>
                </c:pt>
                <c:pt idx="556">
                  <c:v>1.4713935607000399</c:v>
                </c:pt>
                <c:pt idx="557">
                  <c:v>1.4710543642884299</c:v>
                </c:pt>
                <c:pt idx="558">
                  <c:v>1.47083048264171</c:v>
                </c:pt>
                <c:pt idx="571">
                  <c:v>1.4707989929998899</c:v>
                </c:pt>
                <c:pt idx="572">
                  <c:v>1.4707989929998899</c:v>
                </c:pt>
                <c:pt idx="573">
                  <c:v>1.4707989929998899</c:v>
                </c:pt>
                <c:pt idx="574">
                  <c:v>1.47079854112446</c:v>
                </c:pt>
                <c:pt idx="575">
                  <c:v>1.4705591872085499</c:v>
                </c:pt>
                <c:pt idx="576">
                  <c:v>1.4700331596755101</c:v>
                </c:pt>
                <c:pt idx="577">
                  <c:v>1.4694339689804601</c:v>
                </c:pt>
                <c:pt idx="578">
                  <c:v>1.46897511377608</c:v>
                </c:pt>
                <c:pt idx="579">
                  <c:v>1.46881590452356</c:v>
                </c:pt>
                <c:pt idx="580">
                  <c:v>1.46891975321035</c:v>
                </c:pt>
                <c:pt idx="581">
                  <c:v>1.46930325363597</c:v>
                </c:pt>
                <c:pt idx="582">
                  <c:v>1.4698688427528599</c:v>
                </c:pt>
                <c:pt idx="583">
                  <c:v>1.47044812455006</c:v>
                </c:pt>
                <c:pt idx="584">
                  <c:v>1.4708655627535401</c:v>
                </c:pt>
                <c:pt idx="585">
                  <c:v>1.47074172897661</c:v>
                </c:pt>
                <c:pt idx="586">
                  <c:v>1.46970921859091</c:v>
                </c:pt>
                <c:pt idx="587">
                  <c:v>1.4686729774195899</c:v>
                </c:pt>
                <c:pt idx="588">
                  <c:v>1.4676317162655099</c:v>
                </c:pt>
                <c:pt idx="589">
                  <c:v>1.44067389333341</c:v>
                </c:pt>
                <c:pt idx="590">
                  <c:v>1.4454953386929299</c:v>
                </c:pt>
                <c:pt idx="591">
                  <c:v>1.44761011868175</c:v>
                </c:pt>
                <c:pt idx="592">
                  <c:v>1.44919727203321</c:v>
                </c:pt>
                <c:pt idx="593">
                  <c:v>1.44957183533471</c:v>
                </c:pt>
                <c:pt idx="594">
                  <c:v>1.44957115823745</c:v>
                </c:pt>
                <c:pt idx="595">
                  <c:v>1.44956630334739</c:v>
                </c:pt>
                <c:pt idx="596">
                  <c:v>1.4495610959643199</c:v>
                </c:pt>
                <c:pt idx="597">
                  <c:v>1.4495556075009799</c:v>
                </c:pt>
                <c:pt idx="598">
                  <c:v>1.44954990933411</c:v>
                </c:pt>
                <c:pt idx="599">
                  <c:v>1.44954407280161</c:v>
                </c:pt>
                <c:pt idx="600">
                  <c:v>1.44953816920033</c:v>
                </c:pt>
                <c:pt idx="601">
                  <c:v>1.44953226978524</c:v>
                </c:pt>
                <c:pt idx="602">
                  <c:v>1.44952644576846</c:v>
                </c:pt>
                <c:pt idx="610">
                  <c:v>1.44952414622245</c:v>
                </c:pt>
                <c:pt idx="611">
                  <c:v>1.44952414622245</c:v>
                </c:pt>
                <c:pt idx="612">
                  <c:v>1.44952414622245</c:v>
                </c:pt>
                <c:pt idx="613">
                  <c:v>1.44952414622245</c:v>
                </c:pt>
                <c:pt idx="614">
                  <c:v>1.44952414622245</c:v>
                </c:pt>
                <c:pt idx="615">
                  <c:v>1.44952414622244</c:v>
                </c:pt>
                <c:pt idx="616">
                  <c:v>1.4495274472014199</c:v>
                </c:pt>
                <c:pt idx="617">
                  <c:v>1.4495358076967699</c:v>
                </c:pt>
                <c:pt idx="618">
                  <c:v>1.44954427668913</c:v>
                </c:pt>
                <c:pt idx="619">
                  <c:v>1.4495527519601601</c:v>
                </c:pt>
                <c:pt idx="620">
                  <c:v>1.4495611312043299</c:v>
                </c:pt>
                <c:pt idx="621">
                  <c:v>1.44956931202913</c:v>
                </c:pt>
                <c:pt idx="622">
                  <c:v>1.44957719195754</c:v>
                </c:pt>
                <c:pt idx="623">
                  <c:v>1.44958466843274</c:v>
                </c:pt>
                <c:pt idx="624">
                  <c:v>1.4495916388233301</c:v>
                </c:pt>
                <c:pt idx="625">
                  <c:v>1.4495926137599799</c:v>
                </c:pt>
                <c:pt idx="626">
                  <c:v>1.4496826467975501</c:v>
                </c:pt>
                <c:pt idx="627">
                  <c:v>1.45001149786338</c:v>
                </c:pt>
                <c:pt idx="628">
                  <c:v>1.4504198491592599</c:v>
                </c:pt>
                <c:pt idx="629">
                  <c:v>1.45080683825072</c:v>
                </c:pt>
                <c:pt idx="630">
                  <c:v>1.4510720932833301</c:v>
                </c:pt>
                <c:pt idx="631">
                  <c:v>1.4511155392517501</c:v>
                </c:pt>
                <c:pt idx="632">
                  <c:v>1.4511062821391301</c:v>
                </c:pt>
                <c:pt idx="633">
                  <c:v>1.4508847307477799</c:v>
                </c:pt>
                <c:pt idx="634">
                  <c:v>1.45053820368453</c:v>
                </c:pt>
                <c:pt idx="635">
                  <c:v>1.4501817347685699</c:v>
                </c:pt>
                <c:pt idx="636">
                  <c:v>1.4501341063747599</c:v>
                </c:pt>
                <c:pt idx="637">
                  <c:v>1.4498961878882499</c:v>
                </c:pt>
                <c:pt idx="638">
                  <c:v>1.44955882216527</c:v>
                </c:pt>
                <c:pt idx="639">
                  <c:v>1.4492353383883301</c:v>
                </c:pt>
                <c:pt idx="640">
                  <c:v>1.44903947747823</c:v>
                </c:pt>
                <c:pt idx="653">
                  <c:v>1.44902216074614</c:v>
                </c:pt>
                <c:pt idx="654">
                  <c:v>1.4490221607461</c:v>
                </c:pt>
                <c:pt idx="655">
                  <c:v>1.4490221607461</c:v>
                </c:pt>
                <c:pt idx="656">
                  <c:v>1.4490221607461</c:v>
                </c:pt>
                <c:pt idx="657">
                  <c:v>1.4490221607461</c:v>
                </c:pt>
                <c:pt idx="658">
                  <c:v>1.4490221607461</c:v>
                </c:pt>
                <c:pt idx="659">
                  <c:v>1.4490221607461</c:v>
                </c:pt>
                <c:pt idx="660">
                  <c:v>1.4490279383609801</c:v>
                </c:pt>
                <c:pt idx="661">
                  <c:v>1.4490367145249401</c:v>
                </c:pt>
                <c:pt idx="662">
                  <c:v>1.4490455583478199</c:v>
                </c:pt>
                <c:pt idx="663">
                  <c:v>1.4490543754974201</c:v>
                </c:pt>
                <c:pt idx="664">
                  <c:v>1.4490630715535999</c:v>
                </c:pt>
                <c:pt idx="665">
                  <c:v>1.44907155200959</c:v>
                </c:pt>
                <c:pt idx="666">
                  <c:v>1.4490797222754099</c:v>
                </c:pt>
                <c:pt idx="667">
                  <c:v>1.44908748768384</c:v>
                </c:pt>
                <c:pt idx="668">
                  <c:v>1.4490947534984</c:v>
                </c:pt>
                <c:pt idx="669">
                  <c:v>1.44909509681673</c:v>
                </c:pt>
                <c:pt idx="670">
                  <c:v>1.44912883689244</c:v>
                </c:pt>
                <c:pt idx="671">
                  <c:v>1.4494889049875499</c:v>
                </c:pt>
                <c:pt idx="672">
                  <c:v>1.44996186374619</c:v>
                </c:pt>
                <c:pt idx="673">
                  <c:v>1.45038958688871</c:v>
                </c:pt>
                <c:pt idx="674">
                  <c:v>1.4503928498547001</c:v>
                </c:pt>
                <c:pt idx="675">
                  <c:v>1.4503895868887899</c:v>
                </c:pt>
                <c:pt idx="676">
                  <c:v>1.45039284985473</c:v>
                </c:pt>
                <c:pt idx="677">
                  <c:v>1.4499662865174501</c:v>
                </c:pt>
                <c:pt idx="678">
                  <c:v>1.4492937681923701</c:v>
                </c:pt>
                <c:pt idx="679">
                  <c:v>1.44924575488769</c:v>
                </c:pt>
                <c:pt idx="680">
                  <c:v>1.44940429223675</c:v>
                </c:pt>
                <c:pt idx="681">
                  <c:v>1.4494397097635701</c:v>
                </c:pt>
                <c:pt idx="682">
                  <c:v>1.44930270506508</c:v>
                </c:pt>
                <c:pt idx="683">
                  <c:v>1.4490091391667299</c:v>
                </c:pt>
                <c:pt idx="684">
                  <c:v>1.4486711363792899</c:v>
                </c:pt>
                <c:pt idx="685">
                  <c:v>1.44840192163631</c:v>
                </c:pt>
                <c:pt idx="698">
                  <c:v>1.4483120060049199</c:v>
                </c:pt>
                <c:pt idx="699">
                  <c:v>1.44831200600489</c:v>
                </c:pt>
                <c:pt idx="700">
                  <c:v>1.4483120060049199</c:v>
                </c:pt>
                <c:pt idx="701">
                  <c:v>1.4483109701591399</c:v>
                </c:pt>
                <c:pt idx="702">
                  <c:v>1.4480851772918</c:v>
                </c:pt>
                <c:pt idx="703">
                  <c:v>1.4476048742866201</c:v>
                </c:pt>
                <c:pt idx="704">
                  <c:v>1.4470658188621599</c:v>
                </c:pt>
                <c:pt idx="705">
                  <c:v>1.4466637768261801</c:v>
                </c:pt>
                <c:pt idx="706">
                  <c:v>1.4465334351700001</c:v>
                </c:pt>
                <c:pt idx="707">
                  <c:v>1.44663467377771</c:v>
                </c:pt>
                <c:pt idx="708">
                  <c:v>1.4469762915734901</c:v>
                </c:pt>
                <c:pt idx="709">
                  <c:v>1.44746845681776</c:v>
                </c:pt>
                <c:pt idx="710">
                  <c:v>1.44798598616219</c:v>
                </c:pt>
                <c:pt idx="711">
                  <c:v>1.44838912686528</c:v>
                </c:pt>
                <c:pt idx="712">
                  <c:v>1.44826117044547</c:v>
                </c:pt>
                <c:pt idx="713">
                  <c:v>1.4464887402378901</c:v>
                </c:pt>
                <c:pt idx="714">
                  <c:v>1.4437684911655499</c:v>
                </c:pt>
                <c:pt idx="715">
                  <c:v>1.4408306328449401</c:v>
                </c:pt>
                <c:pt idx="716">
                  <c:v>1.44074999664522</c:v>
                </c:pt>
                <c:pt idx="717">
                  <c:v>1.4414448501620001</c:v>
                </c:pt>
                <c:pt idx="718">
                  <c:v>1.4420148886703501</c:v>
                </c:pt>
                <c:pt idx="719">
                  <c:v>1.44253172756806</c:v>
                </c:pt>
                <c:pt idx="720">
                  <c:v>1.4430671135462401</c:v>
                </c:pt>
                <c:pt idx="721">
                  <c:v>1.44369293392303</c:v>
                </c:pt>
                <c:pt idx="722">
                  <c:v>1.4444812352209999</c:v>
                </c:pt>
                <c:pt idx="723">
                  <c:v>1.4455042511660501</c:v>
                </c:pt>
                <c:pt idx="724">
                  <c:v>1.44683444021328</c:v>
                </c:pt>
                <c:pt idx="725">
                  <c:v>1.4485445325341</c:v>
                </c:pt>
                <c:pt idx="726">
                  <c:v>1.45263338886815</c:v>
                </c:pt>
                <c:pt idx="727">
                  <c:v>1.4493902109654</c:v>
                </c:pt>
                <c:pt idx="728">
                  <c:v>1.45080952257305</c:v>
                </c:pt>
                <c:pt idx="729">
                  <c:v>1.45192205765283</c:v>
                </c:pt>
                <c:pt idx="730">
                  <c:v>1.45278550469023</c:v>
                </c:pt>
                <c:pt idx="731">
                  <c:v>1.4534576017681999</c:v>
                </c:pt>
                <c:pt idx="732">
                  <c:v>1.45399608925965</c:v>
                </c:pt>
                <c:pt idx="733">
                  <c:v>1.45445867969208</c:v>
                </c:pt>
                <c:pt idx="734">
                  <c:v>1.4539960892597601</c:v>
                </c:pt>
                <c:pt idx="735">
                  <c:v>1.46195999284358</c:v>
                </c:pt>
                <c:pt idx="736">
                  <c:v>1.46053144393989</c:v>
                </c:pt>
                <c:pt idx="737">
                  <c:v>1.4608432083838501</c:v>
                </c:pt>
                <c:pt idx="738">
                  <c:v>1.4611828699354501</c:v>
                </c:pt>
                <c:pt idx="739">
                  <c:v>1.46159067991286</c:v>
                </c:pt>
                <c:pt idx="740">
                  <c:v>1.46151361506652</c:v>
                </c:pt>
                <c:pt idx="741">
                  <c:v>1.45942007004437</c:v>
                </c:pt>
                <c:pt idx="742">
                  <c:v>1.45751077985449</c:v>
                </c:pt>
                <c:pt idx="743">
                  <c:v>1.4562987517694801</c:v>
                </c:pt>
                <c:pt idx="744">
                  <c:v>1.4562644414777901</c:v>
                </c:pt>
                <c:pt idx="745">
                  <c:v>1.45626079475656</c:v>
                </c:pt>
                <c:pt idx="746">
                  <c:v>1.4562550832741601</c:v>
                </c:pt>
                <c:pt idx="747">
                  <c:v>1.4562490538650199</c:v>
                </c:pt>
                <c:pt idx="748">
                  <c:v>1.4562427742547499</c:v>
                </c:pt>
                <c:pt idx="749">
                  <c:v>1.4562363121320001</c:v>
                </c:pt>
                <c:pt idx="750">
                  <c:v>1.45622973514441</c:v>
                </c:pt>
                <c:pt idx="751">
                  <c:v>1.4562231108963199</c:v>
                </c:pt>
                <c:pt idx="752">
                  <c:v>1.4562165069472699</c:v>
                </c:pt>
                <c:pt idx="753">
                  <c:v>1.4562099908122399</c:v>
                </c:pt>
                <c:pt idx="760">
                  <c:v>1.45620967901926</c:v>
                </c:pt>
                <c:pt idx="761">
                  <c:v>1.45620967901926</c:v>
                </c:pt>
                <c:pt idx="762">
                  <c:v>1.45620967901923</c:v>
                </c:pt>
                <c:pt idx="763">
                  <c:v>1.45620967901906</c:v>
                </c:pt>
                <c:pt idx="764">
                  <c:v>1.4562096790192001</c:v>
                </c:pt>
                <c:pt idx="765">
                  <c:v>1.4562096790190899</c:v>
                </c:pt>
                <c:pt idx="766">
                  <c:v>1.4562185685646101</c:v>
                </c:pt>
                <c:pt idx="767">
                  <c:v>1.4562280408545301</c:v>
                </c:pt>
                <c:pt idx="768">
                  <c:v>1.45623755195573</c:v>
                </c:pt>
                <c:pt idx="769">
                  <c:v>1.4562470048846099</c:v>
                </c:pt>
                <c:pt idx="770">
                  <c:v>1.45625630256543</c:v>
                </c:pt>
                <c:pt idx="771">
                  <c:v>1.4562653478322201</c:v>
                </c:pt>
                <c:pt idx="772">
                  <c:v>1.4562740434341299</c:v>
                </c:pt>
                <c:pt idx="773">
                  <c:v>1.4562822920438701</c:v>
                </c:pt>
                <c:pt idx="774">
                  <c:v>1.45628845548051</c:v>
                </c:pt>
                <c:pt idx="775">
                  <c:v>1.45629131710638</c:v>
                </c:pt>
                <c:pt idx="776">
                  <c:v>1.4563185610482501</c:v>
                </c:pt>
                <c:pt idx="777">
                  <c:v>1.4564645640376099</c:v>
                </c:pt>
                <c:pt idx="778">
                  <c:v>1.4566248860565201</c:v>
                </c:pt>
                <c:pt idx="779">
                  <c:v>1.4567704049552099</c:v>
                </c:pt>
                <c:pt idx="780">
                  <c:v>1.4568720295475299</c:v>
                </c:pt>
                <c:pt idx="781">
                  <c:v>1.4569007684167701</c:v>
                </c:pt>
                <c:pt idx="782">
                  <c:v>1.4568790040177</c:v>
                </c:pt>
                <c:pt idx="783">
                  <c:v>1.4568972194796801</c:v>
                </c:pt>
                <c:pt idx="784">
                  <c:v>1.45735637254948</c:v>
                </c:pt>
                <c:pt idx="785">
                  <c:v>1.45713512016951</c:v>
                </c:pt>
                <c:pt idx="786">
                  <c:v>1.4570401720675299</c:v>
                </c:pt>
                <c:pt idx="787">
                  <c:v>1.45689557554017</c:v>
                </c:pt>
                <c:pt idx="788">
                  <c:v>1.45675601082442</c:v>
                </c:pt>
                <c:pt idx="789">
                  <c:v>1.4566742374252999</c:v>
                </c:pt>
                <c:pt idx="800">
                  <c:v>1.456668928065</c:v>
                </c:pt>
                <c:pt idx="801">
                  <c:v>1.4566689280651399</c:v>
                </c:pt>
                <c:pt idx="802">
                  <c:v>1.4566689280649201</c:v>
                </c:pt>
                <c:pt idx="803">
                  <c:v>1.45665761785012</c:v>
                </c:pt>
                <c:pt idx="804">
                  <c:v>1.45637900497308</c:v>
                </c:pt>
                <c:pt idx="805">
                  <c:v>1.4558747872912201</c:v>
                </c:pt>
                <c:pt idx="806">
                  <c:v>1.45534174308192</c:v>
                </c:pt>
                <c:pt idx="807">
                  <c:v>1.4549778616382301</c:v>
                </c:pt>
                <c:pt idx="808">
                  <c:v>1.4548832261075599</c:v>
                </c:pt>
                <c:pt idx="809">
                  <c:v>1.4550220897063599</c:v>
                </c:pt>
                <c:pt idx="810">
                  <c:v>1.45539691468817</c:v>
                </c:pt>
                <c:pt idx="811">
                  <c:v>1.45590361629212</c:v>
                </c:pt>
                <c:pt idx="812">
                  <c:v>1.4564165267499001</c:v>
                </c:pt>
                <c:pt idx="813">
                  <c:v>1.45674860621928</c:v>
                </c:pt>
                <c:pt idx="814">
                  <c:v>1.45687128113472</c:v>
                </c:pt>
                <c:pt idx="815">
                  <c:v>1.4570300107296901</c:v>
                </c:pt>
                <c:pt idx="816">
                  <c:v>1.45718374231665</c:v>
                </c:pt>
                <c:pt idx="817">
                  <c:v>1.4573034310367401</c:v>
                </c:pt>
                <c:pt idx="818">
                  <c:v>1.4573503322642101</c:v>
                </c:pt>
                <c:pt idx="819">
                  <c:v>1.4573034310367401</c:v>
                </c:pt>
                <c:pt idx="820">
                  <c:v>1.4573503322641601</c:v>
                </c:pt>
                <c:pt idx="821">
                  <c:v>1.45726995938649</c:v>
                </c:pt>
                <c:pt idx="822">
                  <c:v>1.4568671964751301</c:v>
                </c:pt>
                <c:pt idx="823">
                  <c:v>1.4566657415602899</c:v>
                </c:pt>
                <c:pt idx="824">
                  <c:v>1.45663367677316</c:v>
                </c:pt>
                <c:pt idx="825">
                  <c:v>1.4565299353318499</c:v>
                </c:pt>
                <c:pt idx="826">
                  <c:v>1.45636828781071</c:v>
                </c:pt>
                <c:pt idx="827">
                  <c:v>1.4562059654444199</c:v>
                </c:pt>
                <c:pt idx="828">
                  <c:v>1.4561003799558401</c:v>
                </c:pt>
                <c:pt idx="839">
                  <c:v>1.4560867175719101</c:v>
                </c:pt>
                <c:pt idx="840">
                  <c:v>1.4560867175719101</c:v>
                </c:pt>
                <c:pt idx="841">
                  <c:v>1.4560867175719401</c:v>
                </c:pt>
                <c:pt idx="842">
                  <c:v>1.4560767303209901</c:v>
                </c:pt>
                <c:pt idx="843">
                  <c:v>1.4558118319587601</c:v>
                </c:pt>
                <c:pt idx="844">
                  <c:v>1.4553286180901499</c:v>
                </c:pt>
                <c:pt idx="845">
                  <c:v>1.4548166144415799</c:v>
                </c:pt>
                <c:pt idx="846">
                  <c:v>1.45446640914124</c:v>
                </c:pt>
                <c:pt idx="847">
                  <c:v>1.4543744983185001</c:v>
                </c:pt>
                <c:pt idx="848">
                  <c:v>1.4545054843946501</c:v>
                </c:pt>
                <c:pt idx="849">
                  <c:v>1.4548601089581199</c:v>
                </c:pt>
                <c:pt idx="850">
                  <c:v>1.45534101150114</c:v>
                </c:pt>
                <c:pt idx="851">
                  <c:v>1.4558336318420499</c:v>
                </c:pt>
                <c:pt idx="852">
                  <c:v>1.4561641606616</c:v>
                </c:pt>
                <c:pt idx="853">
                  <c:v>1.4563357292999499</c:v>
                </c:pt>
                <c:pt idx="854">
                  <c:v>1.4567769838687701</c:v>
                </c:pt>
                <c:pt idx="855">
                  <c:v>1.4568858458994101</c:v>
                </c:pt>
                <c:pt idx="856">
                  <c:v>1.4567769838687901</c:v>
                </c:pt>
                <c:pt idx="857">
                  <c:v>1.4568858458994101</c:v>
                </c:pt>
                <c:pt idx="858">
                  <c:v>1.4567769838687401</c:v>
                </c:pt>
                <c:pt idx="859">
                  <c:v>1.45688584589947</c:v>
                </c:pt>
                <c:pt idx="860">
                  <c:v>1.4564367439895001</c:v>
                </c:pt>
                <c:pt idx="861">
                  <c:v>1.45547970464568</c:v>
                </c:pt>
                <c:pt idx="862">
                  <c:v>1.4556434760445101</c:v>
                </c:pt>
                <c:pt idx="863">
                  <c:v>1.4558897044399299</c:v>
                </c:pt>
                <c:pt idx="864">
                  <c:v>1.45607863291969</c:v>
                </c:pt>
                <c:pt idx="865">
                  <c:v>1.4561605908127799</c:v>
                </c:pt>
                <c:pt idx="866">
                  <c:v>1.4561052086228199</c:v>
                </c:pt>
                <c:pt idx="867">
                  <c:v>1.45587534178372</c:v>
                </c:pt>
                <c:pt idx="868">
                  <c:v>1.4555592753122399</c:v>
                </c:pt>
                <c:pt idx="869">
                  <c:v>1.4552660162349</c:v>
                </c:pt>
                <c:pt idx="870">
                  <c:v>1.4551049295137299</c:v>
                </c:pt>
                <c:pt idx="882">
                  <c:v>1.4550980966199101</c:v>
                </c:pt>
                <c:pt idx="883">
                  <c:v>1.4550980966198599</c:v>
                </c:pt>
                <c:pt idx="884">
                  <c:v>1.4550967268243</c:v>
                </c:pt>
                <c:pt idx="885">
                  <c:v>1.4548812669504201</c:v>
                </c:pt>
                <c:pt idx="886">
                  <c:v>1.4544311073993299</c:v>
                </c:pt>
                <c:pt idx="887">
                  <c:v>1.4539311308502101</c:v>
                </c:pt>
                <c:pt idx="888">
                  <c:v>1.45356622663811</c:v>
                </c:pt>
                <c:pt idx="889">
                  <c:v>1.45345407008308</c:v>
                </c:pt>
                <c:pt idx="890">
                  <c:v>1.45355237334608</c:v>
                </c:pt>
                <c:pt idx="891">
                  <c:v>1.45386439236263</c:v>
                </c:pt>
                <c:pt idx="892">
                  <c:v>1.45430587945259</c:v>
                </c:pt>
                <c:pt idx="893">
                  <c:v>1.4547824064764101</c:v>
                </c:pt>
                <c:pt idx="894">
                  <c:v>1.4551798644048901</c:v>
                </c:pt>
                <c:pt idx="895">
                  <c:v>1.4550616537247001</c:v>
                </c:pt>
                <c:pt idx="896">
                  <c:v>1.4534330508422599</c:v>
                </c:pt>
                <c:pt idx="897">
                  <c:v>1.45087084388886</c:v>
                </c:pt>
                <c:pt idx="898">
                  <c:v>1.4481007432327799</c:v>
                </c:pt>
                <c:pt idx="899">
                  <c:v>1.44806484853031</c:v>
                </c:pt>
                <c:pt idx="900">
                  <c:v>1.44871287685884</c:v>
                </c:pt>
                <c:pt idx="901">
                  <c:v>1.4492373638212199</c:v>
                </c:pt>
                <c:pt idx="902">
                  <c:v>1.4497095678615599</c:v>
                </c:pt>
                <c:pt idx="903">
                  <c:v>1.45020086937154</c:v>
                </c:pt>
                <c:pt idx="904">
                  <c:v>1.45078278003135</c:v>
                </c:pt>
                <c:pt idx="905">
                  <c:v>1.45152696156887</c:v>
                </c:pt>
                <c:pt idx="906">
                  <c:v>1.4525052541211301</c:v>
                </c:pt>
                <c:pt idx="907">
                  <c:v>1.4537897143180301</c:v>
                </c:pt>
                <c:pt idx="908">
                  <c:v>1.4554526630233899</c:v>
                </c:pt>
                <c:pt idx="909">
                  <c:v>1.46055118537194</c:v>
                </c:pt>
                <c:pt idx="910">
                  <c:v>1.45623670285344</c:v>
                </c:pt>
                <c:pt idx="911">
                  <c:v>1.4576010637512</c:v>
                </c:pt>
                <c:pt idx="912">
                  <c:v>1.4586569262390201</c:v>
                </c:pt>
                <c:pt idx="913">
                  <c:v>1.45946191773381</c:v>
                </c:pt>
                <c:pt idx="914">
                  <c:v>1.4600740260487499</c:v>
                </c:pt>
                <c:pt idx="915">
                  <c:v>1.4605515590989699</c:v>
                </c:pt>
                <c:pt idx="916">
                  <c:v>1.46427587073657</c:v>
                </c:pt>
                <c:pt idx="917">
                  <c:v>1.46804942484757</c:v>
                </c:pt>
                <c:pt idx="918">
                  <c:v>1.4699077923600199</c:v>
                </c:pt>
                <c:pt idx="919">
                  <c:v>1.4631779737925701</c:v>
                </c:pt>
                <c:pt idx="920">
                  <c:v>1.4605496505072599</c:v>
                </c:pt>
                <c:pt idx="921">
                  <c:v>1.4608451935265101</c:v>
                </c:pt>
                <c:pt idx="922">
                  <c:v>1.4611293109441501</c:v>
                </c:pt>
                <c:pt idx="923">
                  <c:v>1.46144260478279</c:v>
                </c:pt>
                <c:pt idx="924">
                  <c:v>1.46182586977437</c:v>
                </c:pt>
                <c:pt idx="925">
                  <c:v>1.46159411797759</c:v>
                </c:pt>
                <c:pt idx="926">
                  <c:v>1.4595680870523899</c:v>
                </c:pt>
                <c:pt idx="927">
                  <c:v>1.45773516833826</c:v>
                </c:pt>
                <c:pt idx="928">
                  <c:v>1.4566160717538601</c:v>
                </c:pt>
                <c:pt idx="929">
                  <c:v>1.45659388809618</c:v>
                </c:pt>
                <c:pt idx="930">
                  <c:v>1.45659018944944</c:v>
                </c:pt>
                <c:pt idx="931">
                  <c:v>1.45658401261891</c:v>
                </c:pt>
                <c:pt idx="932">
                  <c:v>1.45657751288008</c:v>
                </c:pt>
                <c:pt idx="933">
                  <c:v>1.4565707587321699</c:v>
                </c:pt>
                <c:pt idx="934">
                  <c:v>1.45656381863731</c:v>
                </c:pt>
                <c:pt idx="935">
                  <c:v>1.4565567610160799</c:v>
                </c:pt>
                <c:pt idx="936">
                  <c:v>1.45654965424367</c:v>
                </c:pt>
                <c:pt idx="937">
                  <c:v>1.45654256664927</c:v>
                </c:pt>
                <c:pt idx="938">
                  <c:v>1.45653556651546</c:v>
                </c:pt>
                <c:pt idx="945">
                  <c:v>1.4565353037853399</c:v>
                </c:pt>
                <c:pt idx="946">
                  <c:v>1.4565353037854301</c:v>
                </c:pt>
                <c:pt idx="947">
                  <c:v>1.4565353037856501</c:v>
                </c:pt>
                <c:pt idx="948">
                  <c:v>1.4565353037855699</c:v>
                </c:pt>
                <c:pt idx="949">
                  <c:v>1.4565353037855999</c:v>
                </c:pt>
                <c:pt idx="950">
                  <c:v>1.4565353037855999</c:v>
                </c:pt>
                <c:pt idx="951">
                  <c:v>1.45654496214908</c:v>
                </c:pt>
                <c:pt idx="952">
                  <c:v>1.4565551305858699</c:v>
                </c:pt>
                <c:pt idx="953">
                  <c:v>1.45656533428253</c:v>
                </c:pt>
                <c:pt idx="954">
                  <c:v>1.4565754751493101</c:v>
                </c:pt>
                <c:pt idx="955">
                  <c:v>1.45658545500096</c:v>
                </c:pt>
                <c:pt idx="956">
                  <c:v>1.45659517555857</c:v>
                </c:pt>
                <c:pt idx="957">
                  <c:v>1.4566045384567901</c:v>
                </c:pt>
                <c:pt idx="958">
                  <c:v>1.4566134452528601</c:v>
                </c:pt>
                <c:pt idx="959">
                  <c:v>1.4566045384567099</c:v>
                </c:pt>
                <c:pt idx="960">
                  <c:v>1.45659517555852</c:v>
                </c:pt>
                <c:pt idx="961">
                  <c:v>1.45658545500105</c:v>
                </c:pt>
                <c:pt idx="962">
                  <c:v>1.4565754751494799</c:v>
                </c:pt>
                <c:pt idx="963">
                  <c:v>1.4565653342826701</c:v>
                </c:pt>
                <c:pt idx="964">
                  <c:v>1.45655513058578</c:v>
                </c:pt>
                <c:pt idx="965">
                  <c:v>1.4565449621489399</c:v>
                </c:pt>
                <c:pt idx="966">
                  <c:v>1.4565551305859299</c:v>
                </c:pt>
                <c:pt idx="967">
                  <c:v>1.45630638223253</c:v>
                </c:pt>
                <c:pt idx="968">
                  <c:v>1.4562934346877401</c:v>
                </c:pt>
                <c:pt idx="976">
                  <c:v>1.4562867864098199</c:v>
                </c:pt>
                <c:pt idx="977">
                  <c:v>1.45628678640974</c:v>
                </c:pt>
                <c:pt idx="978">
                  <c:v>1.4562867864099101</c:v>
                </c:pt>
                <c:pt idx="979">
                  <c:v>1.4562867864098199</c:v>
                </c:pt>
                <c:pt idx="980">
                  <c:v>1.4562867864098199</c:v>
                </c:pt>
                <c:pt idx="981">
                  <c:v>1.45628678640974</c:v>
                </c:pt>
                <c:pt idx="982">
                  <c:v>1.4562963299757099</c:v>
                </c:pt>
                <c:pt idx="989">
                  <c:v>1.4562873931454801</c:v>
                </c:pt>
                <c:pt idx="990">
                  <c:v>1.45624179104817</c:v>
                </c:pt>
                <c:pt idx="1002">
                  <c:v>1.4562402775627601</c:v>
                </c:pt>
                <c:pt idx="1003">
                  <c:v>1.4562402775627099</c:v>
                </c:pt>
                <c:pt idx="1004">
                  <c:v>1.4562402775626799</c:v>
                </c:pt>
                <c:pt idx="1005">
                  <c:v>1.45624027756262</c:v>
                </c:pt>
                <c:pt idx="1006">
                  <c:v>1.4562402775627601</c:v>
                </c:pt>
                <c:pt idx="1007">
                  <c:v>1.4562402775626799</c:v>
                </c:pt>
                <c:pt idx="1008">
                  <c:v>1.45624027756265</c:v>
                </c:pt>
                <c:pt idx="1009">
                  <c:v>1.45624499192171</c:v>
                </c:pt>
                <c:pt idx="1016">
                  <c:v>1.4562402775627401</c:v>
                </c:pt>
                <c:pt idx="1029">
                  <c:v>1.45620327769779</c:v>
                </c:pt>
                <c:pt idx="1030">
                  <c:v>1.4562032776978799</c:v>
                </c:pt>
                <c:pt idx="1031">
                  <c:v>1.4562032776976499</c:v>
                </c:pt>
                <c:pt idx="1032">
                  <c:v>1.4562011802788399</c:v>
                </c:pt>
                <c:pt idx="1033">
                  <c:v>1.4559859362327101</c:v>
                </c:pt>
                <c:pt idx="1034">
                  <c:v>1.45554632041067</c:v>
                </c:pt>
                <c:pt idx="1035">
                  <c:v>1.45506159313684</c:v>
                </c:pt>
                <c:pt idx="1036">
                  <c:v>1.45471099391952</c:v>
                </c:pt>
                <c:pt idx="1037">
                  <c:v>1.4546061088837301</c:v>
                </c:pt>
                <c:pt idx="1038">
                  <c:v>1.45470638691895</c:v>
                </c:pt>
                <c:pt idx="1039">
                  <c:v>1.4550158123357</c:v>
                </c:pt>
                <c:pt idx="1040">
                  <c:v>1.4554500206238501</c:v>
                </c:pt>
                <c:pt idx="1041">
                  <c:v>1.4559120542360899</c:v>
                </c:pt>
                <c:pt idx="1042">
                  <c:v>1.4562802091281399</c:v>
                </c:pt>
                <c:pt idx="1043">
                  <c:v>1.45651055298472</c:v>
                </c:pt>
                <c:pt idx="1044">
                  <c:v>1.4562809752102801</c:v>
                </c:pt>
                <c:pt idx="1045">
                  <c:v>1.4565105529845499</c:v>
                </c:pt>
                <c:pt idx="1046">
                  <c:v>1.4562809752102499</c:v>
                </c:pt>
                <c:pt idx="1047">
                  <c:v>1.45651055298466</c:v>
                </c:pt>
                <c:pt idx="1048">
                  <c:v>1.4562809752103101</c:v>
                </c:pt>
                <c:pt idx="1049">
                  <c:v>1.4565105529846301</c:v>
                </c:pt>
                <c:pt idx="1050">
                  <c:v>1.4562809752102299</c:v>
                </c:pt>
                <c:pt idx="1051">
                  <c:v>1.4565105529846001</c:v>
                </c:pt>
                <c:pt idx="1052">
                  <c:v>1.4562809752101999</c:v>
                </c:pt>
                <c:pt idx="1053">
                  <c:v>1.45651055298466</c:v>
                </c:pt>
                <c:pt idx="1054">
                  <c:v>1.4562809752102199</c:v>
                </c:pt>
                <c:pt idx="1055">
                  <c:v>1.45651055298469</c:v>
                </c:pt>
                <c:pt idx="1056">
                  <c:v>1.45628020912831</c:v>
                </c:pt>
                <c:pt idx="1057">
                  <c:v>1.45514350647888</c:v>
                </c:pt>
                <c:pt idx="1058">
                  <c:v>1.4551179961984899</c:v>
                </c:pt>
                <c:pt idx="1059">
                  <c:v>1.4551124503650601</c:v>
                </c:pt>
                <c:pt idx="1060">
                  <c:v>1.45510657392333</c:v>
                </c:pt>
                <c:pt idx="1061">
                  <c:v>1.4551004356014201</c:v>
                </c:pt>
                <c:pt idx="1062">
                  <c:v>1.4550941041224199</c:v>
                </c:pt>
                <c:pt idx="1063">
                  <c:v>1.45508764820266</c:v>
                </c:pt>
                <c:pt idx="1064">
                  <c:v>1.45508113654789</c:v>
                </c:pt>
                <c:pt idx="1065">
                  <c:v>1.4550746772296901</c:v>
                </c:pt>
                <c:pt idx="1066">
                  <c:v>1.4550683142071901</c:v>
                </c:pt>
                <c:pt idx="1073">
                  <c:v>1.4550672519978201</c:v>
                </c:pt>
                <c:pt idx="1074">
                  <c:v>1.45506725199788</c:v>
                </c:pt>
                <c:pt idx="1075">
                  <c:v>1.4550672519978201</c:v>
                </c:pt>
                <c:pt idx="1076">
                  <c:v>1.45506725199794</c:v>
                </c:pt>
                <c:pt idx="1077">
                  <c:v>1.4550672519978201</c:v>
                </c:pt>
                <c:pt idx="1078">
                  <c:v>1.4550687767836199</c:v>
                </c:pt>
                <c:pt idx="1085">
                  <c:v>1.45506725199794</c:v>
                </c:pt>
                <c:pt idx="1089">
                  <c:v>1.45506725199793</c:v>
                </c:pt>
                <c:pt idx="1090">
                  <c:v>1.4550672519979899</c:v>
                </c:pt>
                <c:pt idx="1091">
                  <c:v>1.45506725199793</c:v>
                </c:pt>
                <c:pt idx="1092">
                  <c:v>1.45506725199785</c:v>
                </c:pt>
                <c:pt idx="1093">
                  <c:v>1.45506725199785</c:v>
                </c:pt>
                <c:pt idx="1094">
                  <c:v>1.4550672519978201</c:v>
                </c:pt>
                <c:pt idx="1095">
                  <c:v>1.45506725199785</c:v>
                </c:pt>
                <c:pt idx="1096">
                  <c:v>1.45506725199788</c:v>
                </c:pt>
                <c:pt idx="1097">
                  <c:v>1.4550672519978201</c:v>
                </c:pt>
                <c:pt idx="1098">
                  <c:v>1.45506725199794</c:v>
                </c:pt>
                <c:pt idx="1099">
                  <c:v>1.4550672519977901</c:v>
                </c:pt>
                <c:pt idx="1100">
                  <c:v>1.45506725199785</c:v>
                </c:pt>
                <c:pt idx="1101">
                  <c:v>1.4512246723515101</c:v>
                </c:pt>
                <c:pt idx="1102">
                  <c:v>1.4522017710127</c:v>
                </c:pt>
                <c:pt idx="1103">
                  <c:v>1.4524068593891899</c:v>
                </c:pt>
                <c:pt idx="1104">
                  <c:v>1.4526416926500501</c:v>
                </c:pt>
                <c:pt idx="1105">
                  <c:v>1.4528918651309799</c:v>
                </c:pt>
                <c:pt idx="1106">
                  <c:v>1.45314298618011</c:v>
                </c:pt>
                <c:pt idx="1107">
                  <c:v>1.4533806816260499</c:v>
                </c:pt>
                <c:pt idx="1108">
                  <c:v>1.4535905942237</c:v>
                </c:pt>
                <c:pt idx="1109">
                  <c:v>1.4537583830729599</c:v>
                </c:pt>
                <c:pt idx="1110">
                  <c:v>1.45386972201786</c:v>
                </c:pt>
                <c:pt idx="1114">
                  <c:v>1.4539102970178199</c:v>
                </c:pt>
                <c:pt idx="1115">
                  <c:v>1.4539102970179101</c:v>
                </c:pt>
                <c:pt idx="1116">
                  <c:v>1.45389857516803</c:v>
                </c:pt>
                <c:pt idx="1117">
                  <c:v>1.4537932398309099</c:v>
                </c:pt>
                <c:pt idx="1118">
                  <c:v>1.45359529555361</c:v>
                </c:pt>
                <c:pt idx="1119">
                  <c:v>1.45332527795097</c:v>
                </c:pt>
                <c:pt idx="1120">
                  <c:v>1.45300375023823</c:v>
                </c:pt>
                <c:pt idx="1121">
                  <c:v>1.4526513077183201</c:v>
                </c:pt>
                <c:pt idx="1122">
                  <c:v>1.4522885801608301</c:v>
                </c:pt>
                <c:pt idx="1123">
                  <c:v>1.4519362320698099</c:v>
                </c:pt>
                <c:pt idx="1124">
                  <c:v>1.4516149608422799</c:v>
                </c:pt>
                <c:pt idx="1125">
                  <c:v>1.4513454928162099</c:v>
                </c:pt>
                <c:pt idx="1126">
                  <c:v>1.4513492395506</c:v>
                </c:pt>
                <c:pt idx="1127">
                  <c:v>1.4515478116295799</c:v>
                </c:pt>
                <c:pt idx="1128">
                  <c:v>1.4516517832982501</c:v>
                </c:pt>
                <c:pt idx="1129">
                  <c:v>1.45169097273864</c:v>
                </c:pt>
                <c:pt idx="1130">
                  <c:v>1.45169521903065</c:v>
                </c:pt>
                <c:pt idx="1131">
                  <c:v>1.45169438769545</c:v>
                </c:pt>
                <c:pt idx="1132">
                  <c:v>1.45171837269169</c:v>
                </c:pt>
                <c:pt idx="1133">
                  <c:v>1.45179709487428</c:v>
                </c:pt>
                <c:pt idx="1134">
                  <c:v>1.45196049691103</c:v>
                </c:pt>
                <c:pt idx="1135">
                  <c:v>1.4522385346598701</c:v>
                </c:pt>
                <c:pt idx="1136">
                  <c:v>1.45239602313766</c:v>
                </c:pt>
                <c:pt idx="1137">
                  <c:v>1.45190222794164</c:v>
                </c:pt>
                <c:pt idx="1138">
                  <c:v>1.45247009770143</c:v>
                </c:pt>
                <c:pt idx="1139">
                  <c:v>1.45260900271919</c:v>
                </c:pt>
                <c:pt idx="1140">
                  <c:v>1.45280281769785</c:v>
                </c:pt>
                <c:pt idx="1141">
                  <c:v>1.4530602176315299</c:v>
                </c:pt>
                <c:pt idx="1142">
                  <c:v>1.4533900141304801</c:v>
                </c:pt>
                <c:pt idx="1143">
                  <c:v>1.45349332809464</c:v>
                </c:pt>
                <c:pt idx="1144">
                  <c:v>1.4534915491267399</c:v>
                </c:pt>
                <c:pt idx="1145">
                  <c:v>1.45348620049441</c:v>
                </c:pt>
                <c:pt idx="1146">
                  <c:v>1.4534805218249001</c:v>
                </c:pt>
                <c:pt idx="1147">
                  <c:v>1.45347458030276</c:v>
                </c:pt>
                <c:pt idx="1148">
                  <c:v>1.4534684431092599</c:v>
                </c:pt>
                <c:pt idx="1149">
                  <c:v>1.4534621774193099</c:v>
                </c:pt>
                <c:pt idx="1150">
                  <c:v>1.45345585039849</c:v>
                </c:pt>
                <c:pt idx="1151">
                  <c:v>1.4534495594214201</c:v>
                </c:pt>
                <c:pt idx="1152">
                  <c:v>1.4534433590211799</c:v>
                </c:pt>
                <c:pt idx="1160">
                  <c:v>1.4534416913183801</c:v>
                </c:pt>
                <c:pt idx="1161">
                  <c:v>1.4534416913183299</c:v>
                </c:pt>
                <c:pt idx="1162">
                  <c:v>1.45344152596047</c:v>
                </c:pt>
                <c:pt idx="1163">
                  <c:v>1.4533778309296499</c:v>
                </c:pt>
                <c:pt idx="1164">
                  <c:v>1.4532132422045501</c:v>
                </c:pt>
                <c:pt idx="1165">
                  <c:v>1.45296834288638</c:v>
                </c:pt>
                <c:pt idx="1166">
                  <c:v>1.45266374133822</c:v>
                </c:pt>
                <c:pt idx="1167">
                  <c:v>1.4523200765008599</c:v>
                </c:pt>
                <c:pt idx="1168">
                  <c:v>1.45195802109842</c:v>
                </c:pt>
                <c:pt idx="1169">
                  <c:v>1.45159828273503</c:v>
                </c:pt>
                <c:pt idx="1170">
                  <c:v>1.45126160288115</c:v>
                </c:pt>
                <c:pt idx="1171">
                  <c:v>1.4509687537502101</c:v>
                </c:pt>
                <c:pt idx="1172">
                  <c:v>1.4507636933854899</c:v>
                </c:pt>
                <c:pt idx="1173">
                  <c:v>1.45100751731462</c:v>
                </c:pt>
                <c:pt idx="1174">
                  <c:v>1.4511447454000299</c:v>
                </c:pt>
                <c:pt idx="1175">
                  <c:v>1.45120532655886</c:v>
                </c:pt>
                <c:pt idx="1176">
                  <c:v>1.4512192274592299</c:v>
                </c:pt>
                <c:pt idx="1177">
                  <c:v>1.45121643945089</c:v>
                </c:pt>
                <c:pt idx="1178">
                  <c:v>1.4512269819507799</c:v>
                </c:pt>
                <c:pt idx="1179">
                  <c:v>1.45128090228883</c:v>
                </c:pt>
                <c:pt idx="1180">
                  <c:v>1.4514082720119299</c:v>
                </c:pt>
                <c:pt idx="1181">
                  <c:v>1.4516391796481101</c:v>
                </c:pt>
                <c:pt idx="1182">
                  <c:v>1.45197713868578</c:v>
                </c:pt>
                <c:pt idx="1183">
                  <c:v>1.45190179304801</c:v>
                </c:pt>
                <c:pt idx="1184">
                  <c:v>1.4519008405177101</c:v>
                </c:pt>
                <c:pt idx="1185">
                  <c:v>1.4518998880027201</c:v>
                </c:pt>
                <c:pt idx="1186">
                  <c:v>1.4518989355029499</c:v>
                </c:pt>
                <c:pt idx="1187">
                  <c:v>1.4518979830185199</c:v>
                </c:pt>
                <c:pt idx="1188">
                  <c:v>1.4518970305493699</c:v>
                </c:pt>
                <c:pt idx="1189">
                  <c:v>1.4518960780956101</c:v>
                </c:pt>
                <c:pt idx="1190">
                  <c:v>1.4518951256573001</c:v>
                </c:pt>
                <c:pt idx="1191">
                  <c:v>1.4519813184133199</c:v>
                </c:pt>
                <c:pt idx="1192">
                  <c:v>1.4519802704273701</c:v>
                </c:pt>
                <c:pt idx="1193">
                  <c:v>1.4519801790115801</c:v>
                </c:pt>
                <c:pt idx="1194">
                  <c:v>1.45198122767764</c:v>
                </c:pt>
                <c:pt idx="1195">
                  <c:v>1.4518950429125801</c:v>
                </c:pt>
                <c:pt idx="1196">
                  <c:v>1.4518959953496899</c:v>
                </c:pt>
                <c:pt idx="1197">
                  <c:v>1.4518969478022301</c:v>
                </c:pt>
                <c:pt idx="1198">
                  <c:v>1.4518979002700001</c:v>
                </c:pt>
                <c:pt idx="1199">
                  <c:v>1.4518988527530099</c:v>
                </c:pt>
                <c:pt idx="1200">
                  <c:v>1.45189790027008</c:v>
                </c:pt>
                <c:pt idx="1201">
                  <c:v>0.826525514542646</c:v>
                </c:pt>
                <c:pt idx="1202">
                  <c:v>0.86892122294471197</c:v>
                </c:pt>
                <c:pt idx="1203">
                  <c:v>0.86876995690071701</c:v>
                </c:pt>
                <c:pt idx="1204">
                  <c:v>0.86861971249340397</c:v>
                </c:pt>
                <c:pt idx="1205">
                  <c:v>0.86847048849888497</c:v>
                </c:pt>
                <c:pt idx="1206">
                  <c:v>0.87792612469000497</c:v>
                </c:pt>
                <c:pt idx="1207">
                  <c:v>0.90106794225159004</c:v>
                </c:pt>
                <c:pt idx="1208">
                  <c:v>0.92684634743143102</c:v>
                </c:pt>
                <c:pt idx="1209">
                  <c:v>0.95024316136024001</c:v>
                </c:pt>
                <c:pt idx="1210">
                  <c:v>0.96603862322749001</c:v>
                </c:pt>
                <c:pt idx="1211">
                  <c:v>0.96963502238721699</c:v>
                </c:pt>
                <c:pt idx="1212">
                  <c:v>0.96960312855841402</c:v>
                </c:pt>
                <c:pt idx="1213">
                  <c:v>0.969616682835309</c:v>
                </c:pt>
                <c:pt idx="1214">
                  <c:v>0.96963042845016201</c:v>
                </c:pt>
                <c:pt idx="1215">
                  <c:v>0.96964326551104796</c:v>
                </c:pt>
                <c:pt idx="1216">
                  <c:v>0.969655459340795</c:v>
                </c:pt>
                <c:pt idx="1217">
                  <c:v>0.969667275304962</c:v>
                </c:pt>
                <c:pt idx="1218">
                  <c:v>0.96967897881373399</c:v>
                </c:pt>
                <c:pt idx="1219">
                  <c:v>0.96969081349511199</c:v>
                </c:pt>
                <c:pt idx="1220">
                  <c:v>0.96970294757289299</c:v>
                </c:pt>
                <c:pt idx="1228">
                  <c:v>0.96971335541586101</c:v>
                </c:pt>
                <c:pt idx="1229">
                  <c:v>0.96971335541580195</c:v>
                </c:pt>
                <c:pt idx="1230">
                  <c:v>0.96971335541580805</c:v>
                </c:pt>
                <c:pt idx="1231">
                  <c:v>0.96971335541577197</c:v>
                </c:pt>
                <c:pt idx="1232">
                  <c:v>0.96971335541586101</c:v>
                </c:pt>
                <c:pt idx="1233">
                  <c:v>0.96971335541580805</c:v>
                </c:pt>
                <c:pt idx="1234">
                  <c:v>0.96969841508861498</c:v>
                </c:pt>
                <c:pt idx="1241">
                  <c:v>0.96971335541588399</c:v>
                </c:pt>
                <c:pt idx="1245">
                  <c:v>0.970145716689232</c:v>
                </c:pt>
                <c:pt idx="1246">
                  <c:v>0.97014571668932603</c:v>
                </c:pt>
                <c:pt idx="1247">
                  <c:v>0.97021922713963205</c:v>
                </c:pt>
                <c:pt idx="1248">
                  <c:v>0.97045451141987404</c:v>
                </c:pt>
                <c:pt idx="1249">
                  <c:v>0.97078672272404898</c:v>
                </c:pt>
                <c:pt idx="1250">
                  <c:v>0.97114853696744996</c:v>
                </c:pt>
                <c:pt idx="1251">
                  <c:v>0.971472558475175</c:v>
                </c:pt>
                <c:pt idx="1252">
                  <c:v>0.97169132264425395</c:v>
                </c:pt>
                <c:pt idx="1253">
                  <c:v>0.97173732907016996</c:v>
                </c:pt>
                <c:pt idx="1254">
                  <c:v>0.97154310515759101</c:v>
                </c:pt>
                <c:pt idx="1255">
                  <c:v>0.97104130024815904</c:v>
                </c:pt>
                <c:pt idx="1256">
                  <c:v>0.97016481032699098</c:v>
                </c:pt>
                <c:pt idx="1257">
                  <c:v>0.97006664143229304</c:v>
                </c:pt>
                <c:pt idx="1258">
                  <c:v>0.97018681612137103</c:v>
                </c:pt>
                <c:pt idx="1259">
                  <c:v>0.97167367488369105</c:v>
                </c:pt>
                <c:pt idx="1260">
                  <c:v>0.97345057134479096</c:v>
                </c:pt>
                <c:pt idx="1261">
                  <c:v>0.97508241535608697</c:v>
                </c:pt>
                <c:pt idx="1262">
                  <c:v>0.97576596932767401</c:v>
                </c:pt>
                <c:pt idx="1263">
                  <c:v>0.97508241535615703</c:v>
                </c:pt>
                <c:pt idx="1264">
                  <c:v>0.97576596932773396</c:v>
                </c:pt>
                <c:pt idx="1265">
                  <c:v>0.97440243949230898</c:v>
                </c:pt>
                <c:pt idx="1266">
                  <c:v>0.97382504923533098</c:v>
                </c:pt>
                <c:pt idx="1267">
                  <c:v>0.97328671350430995</c:v>
                </c:pt>
                <c:pt idx="1268">
                  <c:v>0.973646911883012</c:v>
                </c:pt>
                <c:pt idx="1269">
                  <c:v>0.97345344764731401</c:v>
                </c:pt>
                <c:pt idx="1270">
                  <c:v>0.97263315074123002</c:v>
                </c:pt>
                <c:pt idx="1271">
                  <c:v>0.971339753617807</c:v>
                </c:pt>
                <c:pt idx="1272">
                  <c:v>0.97006291147096302</c:v>
                </c:pt>
                <c:pt idx="1273">
                  <c:v>0.96928937311915797</c:v>
                </c:pt>
                <c:pt idx="1277">
                  <c:v>0.969228156211142</c:v>
                </c:pt>
                <c:pt idx="1278">
                  <c:v>0.96922815621121405</c:v>
                </c:pt>
                <c:pt idx="1279">
                  <c:v>0.96925131214258298</c:v>
                </c:pt>
                <c:pt idx="1280">
                  <c:v>0.969438329403841</c:v>
                </c:pt>
                <c:pt idx="1281">
                  <c:v>0.96975480703667205</c:v>
                </c:pt>
                <c:pt idx="1282">
                  <c:v>0.97013030039405201</c:v>
                </c:pt>
                <c:pt idx="1283">
                  <c:v>0.97049429874603099</c:v>
                </c:pt>
                <c:pt idx="1284">
                  <c:v>0.97077621553762505</c:v>
                </c:pt>
                <c:pt idx="1285">
                  <c:v>0.97090541012076303</c:v>
                </c:pt>
                <c:pt idx="1286">
                  <c:v>0.97081124096565297</c:v>
                </c:pt>
                <c:pt idx="1287">
                  <c:v>0.97042315038271698</c:v>
                </c:pt>
                <c:pt idx="1288">
                  <c:v>0.96967078083240099</c:v>
                </c:pt>
                <c:pt idx="1289">
                  <c:v>0.96913741455983204</c:v>
                </c:pt>
                <c:pt idx="1290">
                  <c:v>0.96931385282677796</c:v>
                </c:pt>
                <c:pt idx="1291">
                  <c:v>0.96983913157589496</c:v>
                </c:pt>
                <c:pt idx="1292">
                  <c:v>0.97013139355038602</c:v>
                </c:pt>
                <c:pt idx="1293">
                  <c:v>0.97023346593052395</c:v>
                </c:pt>
                <c:pt idx="1294">
                  <c:v>0.97018832012392897</c:v>
                </c:pt>
                <c:pt idx="1295">
                  <c:v>0.97003899203482502</c:v>
                </c:pt>
                <c:pt idx="1296">
                  <c:v>0.96982852307391598</c:v>
                </c:pt>
                <c:pt idx="1297">
                  <c:v>0.97003899203482302</c:v>
                </c:pt>
                <c:pt idx="1298">
                  <c:v>0.97397903035496802</c:v>
                </c:pt>
                <c:pt idx="1299">
                  <c:v>0.97275089938676995</c:v>
                </c:pt>
                <c:pt idx="1300">
                  <c:v>0.97217724842439002</c:v>
                </c:pt>
                <c:pt idx="1301">
                  <c:v>0.97155354736422594</c:v>
                </c:pt>
                <c:pt idx="1302">
                  <c:v>0.97108852008465096</c:v>
                </c:pt>
                <c:pt idx="1309">
                  <c:v>0.97096916119526699</c:v>
                </c:pt>
                <c:pt idx="1310">
                  <c:v>0.97096916119531096</c:v>
                </c:pt>
                <c:pt idx="1311">
                  <c:v>0.97096916119524801</c:v>
                </c:pt>
                <c:pt idx="1312">
                  <c:v>0.97096928072105604</c:v>
                </c:pt>
                <c:pt idx="1313">
                  <c:v>0.97106721605409996</c:v>
                </c:pt>
                <c:pt idx="1314">
                  <c:v>0.97130545244463096</c:v>
                </c:pt>
                <c:pt idx="1315">
                  <c:v>0.97162218467966599</c:v>
                </c:pt>
                <c:pt idx="1316">
                  <c:v>0.97195557494220697</c:v>
                </c:pt>
                <c:pt idx="1317">
                  <c:v>0.972243739805423</c:v>
                </c:pt>
                <c:pt idx="1318">
                  <c:v>0.9724247553966</c:v>
                </c:pt>
                <c:pt idx="1319">
                  <c:v>0.97243668071141398</c:v>
                </c:pt>
                <c:pt idx="1320">
                  <c:v>0.97221759907660099</c:v>
                </c:pt>
                <c:pt idx="1321">
                  <c:v>0.97170567781012596</c:v>
                </c:pt>
                <c:pt idx="1322">
                  <c:v>0.97090223488510696</c:v>
                </c:pt>
                <c:pt idx="1323">
                  <c:v>0.96973703452417004</c:v>
                </c:pt>
                <c:pt idx="1324">
                  <c:v>0.97089443005966303</c:v>
                </c:pt>
                <c:pt idx="1325">
                  <c:v>0.96973703452414095</c:v>
                </c:pt>
                <c:pt idx="1326">
                  <c:v>0.97089443005965503</c:v>
                </c:pt>
                <c:pt idx="1327">
                  <c:v>0.96973703452419102</c:v>
                </c:pt>
                <c:pt idx="1328">
                  <c:v>0.97089443005964504</c:v>
                </c:pt>
                <c:pt idx="1329">
                  <c:v>0.96973703452415005</c:v>
                </c:pt>
                <c:pt idx="1330">
                  <c:v>0.97089443005960596</c:v>
                </c:pt>
                <c:pt idx="1331">
                  <c:v>0.96973703452411297</c:v>
                </c:pt>
                <c:pt idx="1332">
                  <c:v>0.970894430059693</c:v>
                </c:pt>
                <c:pt idx="1333">
                  <c:v>0.97005092235052803</c:v>
                </c:pt>
                <c:pt idx="1334">
                  <c:v>0.97089443005962095</c:v>
                </c:pt>
                <c:pt idx="1335">
                  <c:v>0.97460416476073397</c:v>
                </c:pt>
                <c:pt idx="1336">
                  <c:v>0.97462990726036902</c:v>
                </c:pt>
                <c:pt idx="1337">
                  <c:v>0.974638161487419</c:v>
                </c:pt>
                <c:pt idx="1338">
                  <c:v>0.97464507033524195</c:v>
                </c:pt>
                <c:pt idx="1339">
                  <c:v>0.974650989568277</c:v>
                </c:pt>
                <c:pt idx="1340">
                  <c:v>0.97465627493584095</c:v>
                </c:pt>
                <c:pt idx="1341">
                  <c:v>0.97466128217611503</c:v>
                </c:pt>
                <c:pt idx="1342">
                  <c:v>0.97466636588950695</c:v>
                </c:pt>
                <c:pt idx="1343">
                  <c:v>0.97467183794383805</c:v>
                </c:pt>
                <c:pt idx="1351">
                  <c:v>0.97467771776652301</c:v>
                </c:pt>
                <c:pt idx="1352">
                  <c:v>0.97467839439498305</c:v>
                </c:pt>
                <c:pt idx="1353">
                  <c:v>0.97478449338949702</c:v>
                </c:pt>
                <c:pt idx="1354">
                  <c:v>0.97502833490862595</c:v>
                </c:pt>
                <c:pt idx="1355">
                  <c:v>0.97534798618996499</c:v>
                </c:pt>
                <c:pt idx="1356">
                  <c:v>0.97568148086864703</c:v>
                </c:pt>
                <c:pt idx="1357">
                  <c:v>0.97596680684844095</c:v>
                </c:pt>
                <c:pt idx="1358">
                  <c:v>0.97614191229469705</c:v>
                </c:pt>
                <c:pt idx="1359">
                  <c:v>0.97614472972989597</c:v>
                </c:pt>
                <c:pt idx="1360">
                  <c:v>0.97591321823258903</c:v>
                </c:pt>
                <c:pt idx="1361">
                  <c:v>0.97538542379093995</c:v>
                </c:pt>
                <c:pt idx="1362">
                  <c:v>0.97461341829589598</c:v>
                </c:pt>
                <c:pt idx="1363">
                  <c:v>0.97352636102045598</c:v>
                </c:pt>
                <c:pt idx="1364">
                  <c:v>0.97460242220604498</c:v>
                </c:pt>
                <c:pt idx="1365">
                  <c:v>0.97304242171091604</c:v>
                </c:pt>
                <c:pt idx="1366">
                  <c:v>0.97121570770078003</c:v>
                </c:pt>
                <c:pt idx="1367">
                  <c:v>0.96963972354544603</c:v>
                </c:pt>
                <c:pt idx="1368">
                  <c:v>0.96847780997419897</c:v>
                </c:pt>
                <c:pt idx="1369">
                  <c:v>0.96802259150163295</c:v>
                </c:pt>
                <c:pt idx="1370">
                  <c:v>0.968500924298352</c:v>
                </c:pt>
                <c:pt idx="1371">
                  <c:v>0.97005316726995205</c:v>
                </c:pt>
                <c:pt idx="1372">
                  <c:v>0.968500924298341</c:v>
                </c:pt>
                <c:pt idx="1373">
                  <c:v>0.96712738033269097</c:v>
                </c:pt>
                <c:pt idx="1374">
                  <c:v>0.97002839227815096</c:v>
                </c:pt>
                <c:pt idx="1375">
                  <c:v>0.971487428647417</c:v>
                </c:pt>
                <c:pt idx="1376">
                  <c:v>0.97284824785323798</c:v>
                </c:pt>
                <c:pt idx="1377">
                  <c:v>0.97351530882472403</c:v>
                </c:pt>
                <c:pt idx="1389">
                  <c:v>0.97352087887526695</c:v>
                </c:pt>
                <c:pt idx="1390">
                  <c:v>0.97352087887527206</c:v>
                </c:pt>
                <c:pt idx="1391">
                  <c:v>0.97354817239821101</c:v>
                </c:pt>
                <c:pt idx="1392">
                  <c:v>0.97371288123858402</c:v>
                </c:pt>
                <c:pt idx="1393">
                  <c:v>0.97397772913166603</c:v>
                </c:pt>
                <c:pt idx="1394">
                  <c:v>0.97428581167933204</c:v>
                </c:pt>
                <c:pt idx="1395">
                  <c:v>0.97458019061467904</c:v>
                </c:pt>
                <c:pt idx="1396">
                  <c:v>0.97480389088462005</c:v>
                </c:pt>
                <c:pt idx="1397">
                  <c:v>0.97489991193125203</c:v>
                </c:pt>
                <c:pt idx="1398">
                  <c:v>0.97481125315700101</c:v>
                </c:pt>
                <c:pt idx="1399">
                  <c:v>0.974480953595528</c:v>
                </c:pt>
                <c:pt idx="1400">
                  <c:v>0.97385214586018898</c:v>
                </c:pt>
                <c:pt idx="1401">
                  <c:v>0.97350272740919297</c:v>
                </c:pt>
                <c:pt idx="1402">
                  <c:v>0.973951992944454</c:v>
                </c:pt>
                <c:pt idx="1403">
                  <c:v>0.97541951879435296</c:v>
                </c:pt>
                <c:pt idx="1404">
                  <c:v>0.97693324682018401</c:v>
                </c:pt>
                <c:pt idx="1405">
                  <c:v>0.97620577980349499</c:v>
                </c:pt>
                <c:pt idx="1406">
                  <c:v>0.97693324682018401</c:v>
                </c:pt>
                <c:pt idx="1407">
                  <c:v>0.97620577980343803</c:v>
                </c:pt>
                <c:pt idx="1408">
                  <c:v>0.97693324682027505</c:v>
                </c:pt>
                <c:pt idx="1409">
                  <c:v>0.97541951879433497</c:v>
                </c:pt>
                <c:pt idx="1410">
                  <c:v>0.97483712513023801</c:v>
                </c:pt>
                <c:pt idx="1411">
                  <c:v>0.97517031444845803</c:v>
                </c:pt>
                <c:pt idx="1412">
                  <c:v>0.97588932306672804</c:v>
                </c:pt>
                <c:pt idx="1413">
                  <c:v>0.97626680978896896</c:v>
                </c:pt>
                <c:pt idx="1414">
                  <c:v>0.97620906519984396</c:v>
                </c:pt>
                <c:pt idx="1415">
                  <c:v>0.97568987798912998</c:v>
                </c:pt>
                <c:pt idx="1416">
                  <c:v>0.97472430941662702</c:v>
                </c:pt>
                <c:pt idx="1417">
                  <c:v>0.97367951607187597</c:v>
                </c:pt>
                <c:pt idx="1418">
                  <c:v>0.97293732816968204</c:v>
                </c:pt>
                <c:pt idx="1423">
                  <c:v>0.97279650455553002</c:v>
                </c:pt>
                <c:pt idx="1424">
                  <c:v>0.972796504555556</c:v>
                </c:pt>
                <c:pt idx="1425">
                  <c:v>0.972796504555556</c:v>
                </c:pt>
                <c:pt idx="1426">
                  <c:v>0.97285097223264305</c:v>
                </c:pt>
                <c:pt idx="1427">
                  <c:v>0.97305500020749602</c:v>
                </c:pt>
                <c:pt idx="1428">
                  <c:v>0.973353399848779</c:v>
                </c:pt>
                <c:pt idx="1429">
                  <c:v>0.97368523962603404</c:v>
                </c:pt>
                <c:pt idx="1430">
                  <c:v>0.97398955032802803</c:v>
                </c:pt>
                <c:pt idx="1431">
                  <c:v>0.97420532515329605</c:v>
                </c:pt>
                <c:pt idx="1432">
                  <c:v>0.97427153501715102</c:v>
                </c:pt>
                <c:pt idx="1433">
                  <c:v>0.974127159058082</c:v>
                </c:pt>
                <c:pt idx="1434">
                  <c:v>0.97371123038197005</c:v>
                </c:pt>
                <c:pt idx="1435">
                  <c:v>0.97296289716787498</c:v>
                </c:pt>
                <c:pt idx="1436">
                  <c:v>0.97278639875343798</c:v>
                </c:pt>
                <c:pt idx="1437">
                  <c:v>0.97300714621177897</c:v>
                </c:pt>
                <c:pt idx="1438">
                  <c:v>0.97452277483411998</c:v>
                </c:pt>
                <c:pt idx="1439">
                  <c:v>0.97360481850360503</c:v>
                </c:pt>
                <c:pt idx="1440">
                  <c:v>0.97452277483411998</c:v>
                </c:pt>
                <c:pt idx="1441">
                  <c:v>0.97360481850360303</c:v>
                </c:pt>
                <c:pt idx="1442">
                  <c:v>0.97452277483411998</c:v>
                </c:pt>
                <c:pt idx="1443">
                  <c:v>0.97360481850355896</c:v>
                </c:pt>
                <c:pt idx="1444">
                  <c:v>0.97276885530657897</c:v>
                </c:pt>
                <c:pt idx="1445">
                  <c:v>0.97745952200108599</c:v>
                </c:pt>
                <c:pt idx="1446">
                  <c:v>0.97744842561609502</c:v>
                </c:pt>
                <c:pt idx="1447">
                  <c:v>0.97745531772660899</c:v>
                </c:pt>
                <c:pt idx="1448">
                  <c:v>0.97746089273280401</c:v>
                </c:pt>
                <c:pt idx="1449">
                  <c:v>0.97746545816890096</c:v>
                </c:pt>
                <c:pt idx="1450">
                  <c:v>0.97746932155482202</c:v>
                </c:pt>
                <c:pt idx="1451">
                  <c:v>0.97747279039932999</c:v>
                </c:pt>
                <c:pt idx="1452">
                  <c:v>0.97747617220298799</c:v>
                </c:pt>
                <c:pt idx="1453">
                  <c:v>0.97747975406537801</c:v>
                </c:pt>
                <c:pt idx="1454">
                  <c:v>0.97748385710558405</c:v>
                </c:pt>
                <c:pt idx="1462">
                  <c:v>0.97748587904789497</c:v>
                </c:pt>
                <c:pt idx="1463">
                  <c:v>0.97748587904792805</c:v>
                </c:pt>
                <c:pt idx="1464">
                  <c:v>0.97751419690768404</c:v>
                </c:pt>
                <c:pt idx="1465">
                  <c:v>0.97768958444712095</c:v>
                </c:pt>
                <c:pt idx="1466">
                  <c:v>0.97797298562759005</c:v>
                </c:pt>
                <c:pt idx="1467">
                  <c:v>0.97830337039890702</c:v>
                </c:pt>
                <c:pt idx="1468">
                  <c:v>0.97861967320421295</c:v>
                </c:pt>
                <c:pt idx="1469">
                  <c:v>0.97886078974244795</c:v>
                </c:pt>
                <c:pt idx="1470">
                  <c:v>0.97896558884446305</c:v>
                </c:pt>
                <c:pt idx="1471">
                  <c:v>0.97887293944181197</c:v>
                </c:pt>
                <c:pt idx="1472">
                  <c:v>0.97852175264976804</c:v>
                </c:pt>
                <c:pt idx="1473">
                  <c:v>0.977851039066159</c:v>
                </c:pt>
                <c:pt idx="1474">
                  <c:v>0.97746837773124295</c:v>
                </c:pt>
                <c:pt idx="1475">
                  <c:v>0.97718970153692897</c:v>
                </c:pt>
                <c:pt idx="1476">
                  <c:v>0.97688499598078204</c:v>
                </c:pt>
                <c:pt idx="1477">
                  <c:v>0.97718970153695806</c:v>
                </c:pt>
                <c:pt idx="1478">
                  <c:v>0.97688499598085299</c:v>
                </c:pt>
                <c:pt idx="1479">
                  <c:v>0.97718970153697604</c:v>
                </c:pt>
                <c:pt idx="1480">
                  <c:v>0.976884995980837</c:v>
                </c:pt>
                <c:pt idx="1481">
                  <c:v>0.97718970153698803</c:v>
                </c:pt>
                <c:pt idx="1482">
                  <c:v>0.97746837773126605</c:v>
                </c:pt>
                <c:pt idx="1483">
                  <c:v>0.98075949927510098</c:v>
                </c:pt>
                <c:pt idx="1484">
                  <c:v>0.98073752443481799</c:v>
                </c:pt>
                <c:pt idx="1485">
                  <c:v>0.98074468601430898</c:v>
                </c:pt>
                <c:pt idx="1486">
                  <c:v>0.98075047170199303</c:v>
                </c:pt>
                <c:pt idx="1487">
                  <c:v>0.98075518829822095</c:v>
                </c:pt>
                <c:pt idx="1488">
                  <c:v>0.98075914258875596</c:v>
                </c:pt>
                <c:pt idx="1489">
                  <c:v>0.980762641347389</c:v>
                </c:pt>
                <c:pt idx="1490">
                  <c:v>0.98076599133894005</c:v>
                </c:pt>
                <c:pt idx="1491">
                  <c:v>0.98076948724257595</c:v>
                </c:pt>
                <c:pt idx="1492">
                  <c:v>0.98077343347630297</c:v>
                </c:pt>
                <c:pt idx="1500">
                  <c:v>0.98077632480615096</c:v>
                </c:pt>
                <c:pt idx="1501">
                  <c:v>0.98077632480612498</c:v>
                </c:pt>
                <c:pt idx="1502">
                  <c:v>0.98082237578435605</c:v>
                </c:pt>
                <c:pt idx="1503">
                  <c:v>0.98101860929088103</c:v>
                </c:pt>
                <c:pt idx="1504">
                  <c:v>0.98131338402762902</c:v>
                </c:pt>
                <c:pt idx="1505">
                  <c:v>0.98164565549959604</c:v>
                </c:pt>
                <c:pt idx="1506">
                  <c:v>0.98195434232396295</c:v>
                </c:pt>
                <c:pt idx="1507">
                  <c:v>0.98217832535294902</c:v>
                </c:pt>
                <c:pt idx="1508">
                  <c:v>0.98225646183820003</c:v>
                </c:pt>
                <c:pt idx="1509">
                  <c:v>0.98212761462004095</c:v>
                </c:pt>
                <c:pt idx="1510">
                  <c:v>0.98173069637347299</c:v>
                </c:pt>
                <c:pt idx="1511">
                  <c:v>0.981004729023362</c:v>
                </c:pt>
                <c:pt idx="1512">
                  <c:v>0.98076608151998501</c:v>
                </c:pt>
                <c:pt idx="1513">
                  <c:v>0.98100472902338798</c:v>
                </c:pt>
                <c:pt idx="1514">
                  <c:v>0.981730696373462</c:v>
                </c:pt>
                <c:pt idx="1515">
                  <c:v>0.98212761462008402</c:v>
                </c:pt>
                <c:pt idx="1516">
                  <c:v>0.98225646183814297</c:v>
                </c:pt>
                <c:pt idx="1517">
                  <c:v>0.98217832535294702</c:v>
                </c:pt>
                <c:pt idx="1518">
                  <c:v>0.98195434232400003</c:v>
                </c:pt>
                <c:pt idx="1519">
                  <c:v>0.98164565549965399</c:v>
                </c:pt>
                <c:pt idx="1520">
                  <c:v>0.98195434232395196</c:v>
                </c:pt>
                <c:pt idx="1521">
                  <c:v>0.98356133324208395</c:v>
                </c:pt>
                <c:pt idx="1522">
                  <c:v>0.981889702561491</c:v>
                </c:pt>
                <c:pt idx="1523">
                  <c:v>0.98111877798051506</c:v>
                </c:pt>
                <c:pt idx="1524">
                  <c:v>0.98028959173285002</c:v>
                </c:pt>
                <c:pt idx="1525">
                  <c:v>0.97967209223853202</c:v>
                </c:pt>
                <c:pt idx="1529">
                  <c:v>0.97951034091643197</c:v>
                </c:pt>
                <c:pt idx="1530">
                  <c:v>0.97951034091637101</c:v>
                </c:pt>
                <c:pt idx="1531">
                  <c:v>0.97972463466294701</c:v>
                </c:pt>
                <c:pt idx="1532">
                  <c:v>0.98059589306475803</c:v>
                </c:pt>
                <c:pt idx="1533">
                  <c:v>0.98178261331017003</c:v>
                </c:pt>
                <c:pt idx="1534">
                  <c:v>0.982897266416218</c:v>
                </c:pt>
                <c:pt idx="1535">
                  <c:v>0.98355277984113298</c:v>
                </c:pt>
                <c:pt idx="1536">
                  <c:v>0.98347536503546196</c:v>
                </c:pt>
                <c:pt idx="1537">
                  <c:v>0.982873654258406</c:v>
                </c:pt>
                <c:pt idx="1538">
                  <c:v>0.98192767088053501</c:v>
                </c:pt>
                <c:pt idx="1539">
                  <c:v>0.98081665620622704</c:v>
                </c:pt>
                <c:pt idx="1540">
                  <c:v>0.97972076505253003</c:v>
                </c:pt>
                <c:pt idx="1541">
                  <c:v>0.979422530993726</c:v>
                </c:pt>
                <c:pt idx="1542">
                  <c:v>0.97914715268832297</c:v>
                </c:pt>
                <c:pt idx="1543">
                  <c:v>0.97851273564143304</c:v>
                </c:pt>
                <c:pt idx="1544">
                  <c:v>0.97817124719290005</c:v>
                </c:pt>
                <c:pt idx="1545">
                  <c:v>0.97806871103681203</c:v>
                </c:pt>
                <c:pt idx="1546">
                  <c:v>0.97815118249148902</c:v>
                </c:pt>
                <c:pt idx="1547">
                  <c:v>0.97836473402646695</c:v>
                </c:pt>
                <c:pt idx="1548">
                  <c:v>0.97865544487552802</c:v>
                </c:pt>
                <c:pt idx="1549">
                  <c:v>0.97836473402649604</c:v>
                </c:pt>
                <c:pt idx="1550">
                  <c:v>0.97454381236447796</c:v>
                </c:pt>
                <c:pt idx="1551">
                  <c:v>0.97573073880275096</c:v>
                </c:pt>
                <c:pt idx="1552">
                  <c:v>0.97625960463305494</c:v>
                </c:pt>
                <c:pt idx="1553">
                  <c:v>0.97682896291361598</c:v>
                </c:pt>
                <c:pt idx="1554">
                  <c:v>0.97726924264955495</c:v>
                </c:pt>
                <c:pt idx="1566">
                  <c:v>0.977405674334063</c:v>
                </c:pt>
                <c:pt idx="1567">
                  <c:v>0.97740567433405801</c:v>
                </c:pt>
                <c:pt idx="1568">
                  <c:v>0.97741436083386302</c:v>
                </c:pt>
                <c:pt idx="1569">
                  <c:v>0.97789879869100405</c:v>
                </c:pt>
                <c:pt idx="1570">
                  <c:v>0.97886923380064295</c:v>
                </c:pt>
                <c:pt idx="1571">
                  <c:v>0.97997183270358201</c:v>
                </c:pt>
                <c:pt idx="1572">
                  <c:v>0.98085311840477196</c:v>
                </c:pt>
                <c:pt idx="1573">
                  <c:v>0.98115977781473895</c:v>
                </c:pt>
                <c:pt idx="1574">
                  <c:v>0.98086377290682603</c:v>
                </c:pt>
                <c:pt idx="1575">
                  <c:v>0.98015924814308397</c:v>
                </c:pt>
                <c:pt idx="1576">
                  <c:v>0.97920626360787499</c:v>
                </c:pt>
                <c:pt idx="1577">
                  <c:v>0.97816574524517297</c:v>
                </c:pt>
                <c:pt idx="1578">
                  <c:v>0.97732245235579895</c:v>
                </c:pt>
                <c:pt idx="1579">
                  <c:v>0.97685864994476701</c:v>
                </c:pt>
                <c:pt idx="1580">
                  <c:v>0.97628418647858095</c:v>
                </c:pt>
                <c:pt idx="1581">
                  <c:v>0.97600593852792605</c:v>
                </c:pt>
                <c:pt idx="1582">
                  <c:v>0.97596480993550505</c:v>
                </c:pt>
                <c:pt idx="1583">
                  <c:v>0.976101799742078</c:v>
                </c:pt>
                <c:pt idx="1584">
                  <c:v>0.976357954219087</c:v>
                </c:pt>
                <c:pt idx="1585">
                  <c:v>0.97667433207762999</c:v>
                </c:pt>
                <c:pt idx="1586">
                  <c:v>0.97635795421903804</c:v>
                </c:pt>
                <c:pt idx="1587">
                  <c:v>0.97299905579377199</c:v>
                </c:pt>
                <c:pt idx="1588">
                  <c:v>0.97468000513809205</c:v>
                </c:pt>
                <c:pt idx="1589">
                  <c:v>0.97547653269705703</c:v>
                </c:pt>
                <c:pt idx="1590">
                  <c:v>0.97627714370305796</c:v>
                </c:pt>
                <c:pt idx="1591">
                  <c:v>0.97679805881669202</c:v>
                </c:pt>
                <c:pt idx="1604">
                  <c:v>0.97686550247430703</c:v>
                </c:pt>
                <c:pt idx="1605">
                  <c:v>0.97686550247433102</c:v>
                </c:pt>
                <c:pt idx="1606">
                  <c:v>0.97694962366693305</c:v>
                </c:pt>
                <c:pt idx="1607">
                  <c:v>0.97756764877997104</c:v>
                </c:pt>
                <c:pt idx="1608">
                  <c:v>0.97852024209672595</c:v>
                </c:pt>
                <c:pt idx="1609">
                  <c:v>0.97948922039081499</c:v>
                </c:pt>
                <c:pt idx="1610">
                  <c:v>0.98015671855372</c:v>
                </c:pt>
                <c:pt idx="1611">
                  <c:v>0.98023806216006504</c:v>
                </c:pt>
                <c:pt idx="1612">
                  <c:v>0.97983258788296301</c:v>
                </c:pt>
                <c:pt idx="1613">
                  <c:v>0.97910537461622904</c:v>
                </c:pt>
                <c:pt idx="1614">
                  <c:v>0.97820904341678205</c:v>
                </c:pt>
                <c:pt idx="1615">
                  <c:v>0.97729698681416599</c:v>
                </c:pt>
                <c:pt idx="1616">
                  <c:v>0.97687641209596299</c:v>
                </c:pt>
                <c:pt idx="1617">
                  <c:v>0.97856809518135901</c:v>
                </c:pt>
                <c:pt idx="1618">
                  <c:v>0.97687641209597498</c:v>
                </c:pt>
                <c:pt idx="1619">
                  <c:v>0.97856809518140198</c:v>
                </c:pt>
                <c:pt idx="1620">
                  <c:v>0.97687641209596698</c:v>
                </c:pt>
                <c:pt idx="1621">
                  <c:v>0.97856809518141796</c:v>
                </c:pt>
                <c:pt idx="1622">
                  <c:v>0.976876412095947</c:v>
                </c:pt>
                <c:pt idx="1623">
                  <c:v>0.97856809518141297</c:v>
                </c:pt>
                <c:pt idx="1624">
                  <c:v>0.97687641209603004</c:v>
                </c:pt>
                <c:pt idx="1625">
                  <c:v>0.978568095181372</c:v>
                </c:pt>
                <c:pt idx="1626">
                  <c:v>0.97687641209593001</c:v>
                </c:pt>
                <c:pt idx="1627">
                  <c:v>0.97856809518141497</c:v>
                </c:pt>
                <c:pt idx="1628">
                  <c:v>0.976876412095941</c:v>
                </c:pt>
                <c:pt idx="1629">
                  <c:v>0.978568095181372</c:v>
                </c:pt>
                <c:pt idx="1630">
                  <c:v>0.98045541298322203</c:v>
                </c:pt>
                <c:pt idx="1631">
                  <c:v>0.97998252484785497</c:v>
                </c:pt>
                <c:pt idx="1632">
                  <c:v>0.97598773542864803</c:v>
                </c:pt>
                <c:pt idx="1633">
                  <c:v>0.97420017966830097</c:v>
                </c:pt>
                <c:pt idx="1634">
                  <c:v>0.97418446287392602</c:v>
                </c:pt>
                <c:pt idx="1635">
                  <c:v>0.97418811540549299</c:v>
                </c:pt>
                <c:pt idx="1636">
                  <c:v>0.97419072501370296</c:v>
                </c:pt>
                <c:pt idx="1637">
                  <c:v>0.97419253710447595</c:v>
                </c:pt>
                <c:pt idx="1638">
                  <c:v>0.97419379708494502</c:v>
                </c:pt>
                <c:pt idx="1639">
                  <c:v>0.97419475036584002</c:v>
                </c:pt>
                <c:pt idx="1640">
                  <c:v>0.97419564236317202</c:v>
                </c:pt>
                <c:pt idx="1641">
                  <c:v>0.97419668807718995</c:v>
                </c:pt>
                <c:pt idx="1642">
                  <c:v>0.97419815725416303</c:v>
                </c:pt>
                <c:pt idx="1650">
                  <c:v>0.974198786979803</c:v>
                </c:pt>
                <c:pt idx="1651">
                  <c:v>0.97419878697974105</c:v>
                </c:pt>
                <c:pt idx="1652">
                  <c:v>0.97428696900496203</c:v>
                </c:pt>
                <c:pt idx="1653">
                  <c:v>0.97490965250792605</c:v>
                </c:pt>
                <c:pt idx="1654">
                  <c:v>0.97586095348697</c:v>
                </c:pt>
                <c:pt idx="1655">
                  <c:v>0.97682173251780402</c:v>
                </c:pt>
                <c:pt idx="1656">
                  <c:v>0.97747318966929297</c:v>
                </c:pt>
                <c:pt idx="1657">
                  <c:v>0.97753623305549597</c:v>
                </c:pt>
                <c:pt idx="1658">
                  <c:v>0.97712492412625196</c:v>
                </c:pt>
                <c:pt idx="1659">
                  <c:v>0.97640131508357397</c:v>
                </c:pt>
                <c:pt idx="1660">
                  <c:v>0.97551491156462</c:v>
                </c:pt>
                <c:pt idx="1661">
                  <c:v>0.97461598325082699</c:v>
                </c:pt>
                <c:pt idx="1662">
                  <c:v>0.97421208439917395</c:v>
                </c:pt>
                <c:pt idx="1663">
                  <c:v>0.97391832877759299</c:v>
                </c:pt>
                <c:pt idx="1664">
                  <c:v>0.97389739973453004</c:v>
                </c:pt>
                <c:pt idx="1665">
                  <c:v>0.97391832877754503</c:v>
                </c:pt>
                <c:pt idx="1666">
                  <c:v>0.97389739973454503</c:v>
                </c:pt>
                <c:pt idx="1667">
                  <c:v>0.97391832877750995</c:v>
                </c:pt>
                <c:pt idx="1668">
                  <c:v>0.973897399734582</c:v>
                </c:pt>
                <c:pt idx="1669">
                  <c:v>0.97391832877755602</c:v>
                </c:pt>
                <c:pt idx="1670">
                  <c:v>0.97421208439907503</c:v>
                </c:pt>
                <c:pt idx="1671">
                  <c:v>0.97776350229832598</c:v>
                </c:pt>
                <c:pt idx="1672">
                  <c:v>0.97773441673550598</c:v>
                </c:pt>
                <c:pt idx="1673">
                  <c:v>0.97773823268882198</c:v>
                </c:pt>
                <c:pt idx="1674">
                  <c:v>0.97774095395837102</c:v>
                </c:pt>
                <c:pt idx="1675">
                  <c:v>0.97774282586190797</c:v>
                </c:pt>
                <c:pt idx="1676">
                  <c:v>0.97774409371806603</c:v>
                </c:pt>
                <c:pt idx="1677">
                  <c:v>0.97774500284866195</c:v>
                </c:pt>
                <c:pt idx="1678">
                  <c:v>0.97774579858076605</c:v>
                </c:pt>
                <c:pt idx="1679">
                  <c:v>0.97774670883100501</c:v>
                </c:pt>
                <c:pt idx="1680">
                  <c:v>0.977747981877927</c:v>
                </c:pt>
                <c:pt idx="1688">
                  <c:v>0.97774892904544197</c:v>
                </c:pt>
                <c:pt idx="1689">
                  <c:v>0.97774892904551902</c:v>
                </c:pt>
                <c:pt idx="1690">
                  <c:v>0.97791154040150396</c:v>
                </c:pt>
                <c:pt idx="1691">
                  <c:v>0.97861842737147497</c:v>
                </c:pt>
                <c:pt idx="1692">
                  <c:v>0.97959635397437905</c:v>
                </c:pt>
                <c:pt idx="1693">
                  <c:v>0.98052591066874295</c:v>
                </c:pt>
                <c:pt idx="1694">
                  <c:v>0.98108803356951302</c:v>
                </c:pt>
                <c:pt idx="1695">
                  <c:v>0.981046396668939</c:v>
                </c:pt>
                <c:pt idx="1696">
                  <c:v>0.98056700274075104</c:v>
                </c:pt>
                <c:pt idx="1697">
                  <c:v>0.97980195503774503</c:v>
                </c:pt>
                <c:pt idx="1698">
                  <c:v>0.97890108449934299</c:v>
                </c:pt>
                <c:pt idx="1699">
                  <c:v>0.97801496282974498</c:v>
                </c:pt>
                <c:pt idx="1700">
                  <c:v>0.97777262786947605</c:v>
                </c:pt>
                <c:pt idx="1701">
                  <c:v>0.97771101941610705</c:v>
                </c:pt>
                <c:pt idx="1702">
                  <c:v>0.97673545769465597</c:v>
                </c:pt>
                <c:pt idx="1703">
                  <c:v>0.97569439067862695</c:v>
                </c:pt>
                <c:pt idx="1704">
                  <c:v>0.97475221690087299</c:v>
                </c:pt>
                <c:pt idx="1705">
                  <c:v>0.97407216190213597</c:v>
                </c:pt>
                <c:pt idx="1706">
                  <c:v>0.97381648000979704</c:v>
                </c:pt>
                <c:pt idx="1707">
                  <c:v>0.97381741851965598</c:v>
                </c:pt>
                <c:pt idx="1708">
                  <c:v>0.97405206060332505</c:v>
                </c:pt>
                <c:pt idx="1709">
                  <c:v>0.97326584317790799</c:v>
                </c:pt>
                <c:pt idx="1710">
                  <c:v>0.97422381291914395</c:v>
                </c:pt>
                <c:pt idx="1711">
                  <c:v>0.97449171555060998</c:v>
                </c:pt>
                <c:pt idx="1712">
                  <c:v>0.97517914768077596</c:v>
                </c:pt>
                <c:pt idx="1713">
                  <c:v>0.97601041107765196</c:v>
                </c:pt>
                <c:pt idx="1714">
                  <c:v>0.97670043172464704</c:v>
                </c:pt>
                <c:pt idx="1727">
                  <c:v>0.97696490406278103</c:v>
                </c:pt>
                <c:pt idx="1728">
                  <c:v>0.97696490406279002</c:v>
                </c:pt>
                <c:pt idx="1729">
                  <c:v>0.97724713383552297</c:v>
                </c:pt>
                <c:pt idx="1730">
                  <c:v>0.97804341010562301</c:v>
                </c:pt>
                <c:pt idx="1731">
                  <c:v>0.97903850887902</c:v>
                </c:pt>
                <c:pt idx="1732">
                  <c:v>0.97991301009805898</c:v>
                </c:pt>
                <c:pt idx="1733">
                  <c:v>0.98034305299940006</c:v>
                </c:pt>
                <c:pt idx="1734">
                  <c:v>0.98018696539130401</c:v>
                </c:pt>
                <c:pt idx="1735">
                  <c:v>0.97962963781183898</c:v>
                </c:pt>
                <c:pt idx="1736">
                  <c:v>0.97882045017983299</c:v>
                </c:pt>
                <c:pt idx="1737">
                  <c:v>0.97790949379094405</c:v>
                </c:pt>
                <c:pt idx="1738">
                  <c:v>0.97704754259524895</c:v>
                </c:pt>
                <c:pt idx="1739">
                  <c:v>0.97699870719225201</c:v>
                </c:pt>
                <c:pt idx="1740">
                  <c:v>0.97835518265023902</c:v>
                </c:pt>
                <c:pt idx="1741">
                  <c:v>0.97699870719224302</c:v>
                </c:pt>
                <c:pt idx="1742">
                  <c:v>0.978355182650262</c:v>
                </c:pt>
                <c:pt idx="1743">
                  <c:v>0.97699870719235105</c:v>
                </c:pt>
                <c:pt idx="1744">
                  <c:v>0.97835518265024801</c:v>
                </c:pt>
                <c:pt idx="1745">
                  <c:v>0.97699870719232096</c:v>
                </c:pt>
                <c:pt idx="1746">
                  <c:v>0.97835518265036903</c:v>
                </c:pt>
                <c:pt idx="1747">
                  <c:v>0.976998707192266</c:v>
                </c:pt>
                <c:pt idx="1748">
                  <c:v>0.978355182650261</c:v>
                </c:pt>
                <c:pt idx="1749">
                  <c:v>0.97699870719230097</c:v>
                </c:pt>
                <c:pt idx="1750">
                  <c:v>0.97835518265023602</c:v>
                </c:pt>
                <c:pt idx="1751">
                  <c:v>0.97699870719231996</c:v>
                </c:pt>
                <c:pt idx="1752">
                  <c:v>0.978355182650261</c:v>
                </c:pt>
                <c:pt idx="1753">
                  <c:v>0.98067932776032196</c:v>
                </c:pt>
                <c:pt idx="1754">
                  <c:v>0.97923943547546799</c:v>
                </c:pt>
                <c:pt idx="1755">
                  <c:v>0.97526020826192195</c:v>
                </c:pt>
                <c:pt idx="1756">
                  <c:v>0.97399468851832305</c:v>
                </c:pt>
                <c:pt idx="1757">
                  <c:v>0.97398571776526599</c:v>
                </c:pt>
                <c:pt idx="1758">
                  <c:v>0.97398900900535201</c:v>
                </c:pt>
                <c:pt idx="1759">
                  <c:v>0.97399129776549997</c:v>
                </c:pt>
                <c:pt idx="1760">
                  <c:v>0.97399283050761698</c:v>
                </c:pt>
                <c:pt idx="1761">
                  <c:v>0.97399385369617497</c:v>
                </c:pt>
                <c:pt idx="1762">
                  <c:v>0.97399461380028096</c:v>
                </c:pt>
                <c:pt idx="1763">
                  <c:v>0.97399535729577502</c:v>
                </c:pt>
                <c:pt idx="1764">
                  <c:v>0.97399627871768701</c:v>
                </c:pt>
                <c:pt idx="1765">
                  <c:v>0.97399768056410296</c:v>
                </c:pt>
                <c:pt idx="1772">
                  <c:v>0.97399792614128999</c:v>
                </c:pt>
                <c:pt idx="1773">
                  <c:v>0.97403325506142702</c:v>
                </c:pt>
                <c:pt idx="1774">
                  <c:v>0.974562469878132</c:v>
                </c:pt>
                <c:pt idx="1775">
                  <c:v>0.97547748507268295</c:v>
                </c:pt>
                <c:pt idx="1776">
                  <c:v>0.97645755632401299</c:v>
                </c:pt>
                <c:pt idx="1777">
                  <c:v>0.97718227753726505</c:v>
                </c:pt>
                <c:pt idx="1778">
                  <c:v>0.97734534536840001</c:v>
                </c:pt>
                <c:pt idx="1779">
                  <c:v>0.97700068170244603</c:v>
                </c:pt>
                <c:pt idx="1780">
                  <c:v>0.97632248961936297</c:v>
                </c:pt>
                <c:pt idx="1781">
                  <c:v>0.97546010503459901</c:v>
                </c:pt>
                <c:pt idx="1782">
                  <c:v>0.974563628842254</c:v>
                </c:pt>
                <c:pt idx="1783">
                  <c:v>0.97400429361829399</c:v>
                </c:pt>
                <c:pt idx="1784">
                  <c:v>0.97353176503174499</c:v>
                </c:pt>
                <c:pt idx="1785">
                  <c:v>0.97388315411187598</c:v>
                </c:pt>
                <c:pt idx="1786">
                  <c:v>0.973531765031873</c:v>
                </c:pt>
                <c:pt idx="1787">
                  <c:v>0.97388315411189696</c:v>
                </c:pt>
                <c:pt idx="1788">
                  <c:v>0.97353176503185301</c:v>
                </c:pt>
                <c:pt idx="1789">
                  <c:v>0.97388315411183102</c:v>
                </c:pt>
                <c:pt idx="1790">
                  <c:v>0.97353176503179895</c:v>
                </c:pt>
                <c:pt idx="1791">
                  <c:v>0.97400429361832297</c:v>
                </c:pt>
                <c:pt idx="1792">
                  <c:v>0.97703681920777496</c:v>
                </c:pt>
                <c:pt idx="1793">
                  <c:v>0.97701682088169195</c:v>
                </c:pt>
                <c:pt idx="1794">
                  <c:v>0.977020283728119</c:v>
                </c:pt>
                <c:pt idx="1795">
                  <c:v>0.97702268871116205</c:v>
                </c:pt>
                <c:pt idx="1796">
                  <c:v>0.97702428223030202</c:v>
                </c:pt>
                <c:pt idx="1797">
                  <c:v>0.97702531068676102</c:v>
                </c:pt>
                <c:pt idx="1798">
                  <c:v>0.97702602048584297</c:v>
                </c:pt>
                <c:pt idx="1799">
                  <c:v>0.977026658039581</c:v>
                </c:pt>
                <c:pt idx="1800">
                  <c:v>0.97702743718478002</c:v>
                </c:pt>
                <c:pt idx="1801">
                  <c:v>0.977028627753183</c:v>
                </c:pt>
                <c:pt idx="1809">
                  <c:v>0.97702921769236895</c:v>
                </c:pt>
                <c:pt idx="1810">
                  <c:v>0.97702921769245998</c:v>
                </c:pt>
                <c:pt idx="1811">
                  <c:v>0.977127770726825</c:v>
                </c:pt>
                <c:pt idx="1812">
                  <c:v>0.97776514112371105</c:v>
                </c:pt>
                <c:pt idx="1813">
                  <c:v>0.978721444010756</c:v>
                </c:pt>
                <c:pt idx="1814">
                  <c:v>0.97967568430845897</c:v>
                </c:pt>
                <c:pt idx="1815">
                  <c:v>0.98030722602540799</c:v>
                </c:pt>
                <c:pt idx="1816">
                  <c:v>0.98034375587672995</c:v>
                </c:pt>
                <c:pt idx="1817">
                  <c:v>0.97991661010784903</c:v>
                </c:pt>
                <c:pt idx="1818">
                  <c:v>0.979186772786382</c:v>
                </c:pt>
                <c:pt idx="1819">
                  <c:v>0.97830390268009804</c:v>
                </c:pt>
                <c:pt idx="1820">
                  <c:v>0.97741841639965499</c:v>
                </c:pt>
                <c:pt idx="1821">
                  <c:v>0.97704799473092296</c:v>
                </c:pt>
                <c:pt idx="1822">
                  <c:v>0.977128191306877</c:v>
                </c:pt>
                <c:pt idx="1823">
                  <c:v>0.97760236398049505</c:v>
                </c:pt>
                <c:pt idx="1824">
                  <c:v>0.97811279101120197</c:v>
                </c:pt>
                <c:pt idx="1825">
                  <c:v>0.97856757588537302</c:v>
                </c:pt>
                <c:pt idx="1826">
                  <c:v>0.97887520102119896</c:v>
                </c:pt>
                <c:pt idx="1827">
                  <c:v>0.97894443170071299</c:v>
                </c:pt>
                <c:pt idx="1828">
                  <c:v>0.97888364740760403</c:v>
                </c:pt>
                <c:pt idx="1829">
                  <c:v>0.97858430770177995</c:v>
                </c:pt>
                <c:pt idx="1830">
                  <c:v>0.98046049296803695</c:v>
                </c:pt>
                <c:pt idx="1831">
                  <c:v>0.98019828100611806</c:v>
                </c:pt>
                <c:pt idx="1832">
                  <c:v>0.98023784660094804</c:v>
                </c:pt>
                <c:pt idx="1833">
                  <c:v>0.98003195143453103</c:v>
                </c:pt>
                <c:pt idx="1834">
                  <c:v>0.97966472583101505</c:v>
                </c:pt>
                <c:pt idx="1835">
                  <c:v>0.97926909795380901</c:v>
                </c:pt>
                <c:pt idx="1836">
                  <c:v>0.97897815928415299</c:v>
                </c:pt>
                <c:pt idx="1843">
                  <c:v>0.97890809155274205</c:v>
                </c:pt>
                <c:pt idx="1844">
                  <c:v>0.97890809155269098</c:v>
                </c:pt>
                <c:pt idx="1845">
                  <c:v>0.97890809155271197</c:v>
                </c:pt>
                <c:pt idx="1846">
                  <c:v>0.97890899408592902</c:v>
                </c:pt>
                <c:pt idx="1847">
                  <c:v>0.97929255441616703</c:v>
                </c:pt>
                <c:pt idx="1848">
                  <c:v>0.98014311458388104</c:v>
                </c:pt>
                <c:pt idx="1849">
                  <c:v>0.98113923605595199</c:v>
                </c:pt>
                <c:pt idx="1850">
                  <c:v>0.98195977133126799</c:v>
                </c:pt>
                <c:pt idx="1851">
                  <c:v>0.98228016803339602</c:v>
                </c:pt>
                <c:pt idx="1852">
                  <c:v>0.98204187486336703</c:v>
                </c:pt>
                <c:pt idx="1853">
                  <c:v>0.98143193145697905</c:v>
                </c:pt>
                <c:pt idx="1854">
                  <c:v>0.98059988175110402</c:v>
                </c:pt>
                <c:pt idx="1855">
                  <c:v>0.97969601324936695</c:v>
                </c:pt>
                <c:pt idx="1856">
                  <c:v>0.97890416046082895</c:v>
                </c:pt>
                <c:pt idx="1857">
                  <c:v>0.97817792833478701</c:v>
                </c:pt>
                <c:pt idx="1858">
                  <c:v>0.97889698626044497</c:v>
                </c:pt>
                <c:pt idx="1859">
                  <c:v>0.97817792833478101</c:v>
                </c:pt>
                <c:pt idx="1860">
                  <c:v>0.97889698626034805</c:v>
                </c:pt>
                <c:pt idx="1861">
                  <c:v>0.978177928334789</c:v>
                </c:pt>
                <c:pt idx="1862">
                  <c:v>0.97889698626041799</c:v>
                </c:pt>
                <c:pt idx="1863">
                  <c:v>0.978177928334793</c:v>
                </c:pt>
                <c:pt idx="1864">
                  <c:v>0.97889698626041699</c:v>
                </c:pt>
                <c:pt idx="1865">
                  <c:v>0.97817792833478101</c:v>
                </c:pt>
                <c:pt idx="1866">
                  <c:v>0.97889698626044797</c:v>
                </c:pt>
                <c:pt idx="1867">
                  <c:v>0.97817792833480999</c:v>
                </c:pt>
                <c:pt idx="1868">
                  <c:v>0.97889698626039301</c:v>
                </c:pt>
                <c:pt idx="1869">
                  <c:v>0.97817792833475503</c:v>
                </c:pt>
                <c:pt idx="1870">
                  <c:v>0.97890416046093098</c:v>
                </c:pt>
                <c:pt idx="1871">
                  <c:v>0.98156304365368696</c:v>
                </c:pt>
                <c:pt idx="1872">
                  <c:v>0.98155529980498302</c:v>
                </c:pt>
                <c:pt idx="1873">
                  <c:v>0.98155834606603798</c:v>
                </c:pt>
                <c:pt idx="1874">
                  <c:v>0.98156039408041595</c:v>
                </c:pt>
                <c:pt idx="1875">
                  <c:v>0.98156169086316603</c:v>
                </c:pt>
                <c:pt idx="1876">
                  <c:v>0.98156248343214003</c:v>
                </c:pt>
                <c:pt idx="1877">
                  <c:v>0.98156301880994201</c:v>
                </c:pt>
                <c:pt idx="1878">
                  <c:v>0.98156354402614499</c:v>
                </c:pt>
                <c:pt idx="1879">
                  <c:v>0.98156428548619701</c:v>
                </c:pt>
                <c:pt idx="1880">
                  <c:v>0.98156552153579202</c:v>
                </c:pt>
                <c:pt idx="1887">
                  <c:v>0.98156570474931704</c:v>
                </c:pt>
                <c:pt idx="1888">
                  <c:v>0.98159614699071396</c:v>
                </c:pt>
                <c:pt idx="1889">
                  <c:v>0.98211471447938503</c:v>
                </c:pt>
                <c:pt idx="1890">
                  <c:v>0.983027665244389</c:v>
                </c:pt>
                <c:pt idx="1891">
                  <c:v>0.98401326272190304</c:v>
                </c:pt>
                <c:pt idx="1892">
                  <c:v>0.98475011076998398</c:v>
                </c:pt>
                <c:pt idx="1893">
                  <c:v>0.98492836900654801</c:v>
                </c:pt>
                <c:pt idx="1894">
                  <c:v>0.98459234862622103</c:v>
                </c:pt>
                <c:pt idx="1895">
                  <c:v>0.98391820659037899</c:v>
                </c:pt>
                <c:pt idx="1896">
                  <c:v>0.98305579155433898</c:v>
                </c:pt>
                <c:pt idx="1897">
                  <c:v>0.98215572023855502</c:v>
                </c:pt>
                <c:pt idx="1898">
                  <c:v>0.98195881023494003</c:v>
                </c:pt>
                <c:pt idx="1899">
                  <c:v>0.98370121511610598</c:v>
                </c:pt>
                <c:pt idx="1900">
                  <c:v>0.985444856681021</c:v>
                </c:pt>
                <c:pt idx="1901">
                  <c:v>0.98718973683295097</c:v>
                </c:pt>
                <c:pt idx="1902">
                  <c:v>0.988935856716193</c:v>
                </c:pt>
                <c:pt idx="1903">
                  <c:v>0.990683216713381</c:v>
                </c:pt>
                <c:pt idx="1904">
                  <c:v>0.99243181644188505</c:v>
                </c:pt>
                <c:pt idx="1905">
                  <c:v>0.99418165475090703</c:v>
                </c:pt>
                <c:pt idx="1906">
                  <c:v>0.99593272971828495</c:v>
                </c:pt>
                <c:pt idx="1907">
                  <c:v>0.99768503864764402</c:v>
                </c:pt>
                <c:pt idx="1908">
                  <c:v>0.99864148790639695</c:v>
                </c:pt>
                <c:pt idx="1909">
                  <c:v>0.99688850723317801</c:v>
                </c:pt>
                <c:pt idx="1910">
                  <c:v>0.99513675872343599</c:v>
                </c:pt>
                <c:pt idx="1911">
                  <c:v>0.99338624549741505</c:v>
                </c:pt>
                <c:pt idx="1912">
                  <c:v>0.99163696989904204</c:v>
                </c:pt>
                <c:pt idx="1913">
                  <c:v>0.98988893349963403</c:v>
                </c:pt>
                <c:pt idx="1914">
                  <c:v>0.98814213710046395</c:v>
                </c:pt>
                <c:pt idx="1915">
                  <c:v>0.98639658073599501</c:v>
                </c:pt>
                <c:pt idx="1916">
                  <c:v>0.98465226367713798</c:v>
                </c:pt>
                <c:pt idx="1917">
                  <c:v>0.98290918443411701</c:v>
                </c:pt>
                <c:pt idx="1918">
                  <c:v>0.981573770691892</c:v>
                </c:pt>
                <c:pt idx="1919">
                  <c:v>0.98107634216627404</c:v>
                </c:pt>
                <c:pt idx="1920">
                  <c:v>0.98157377069182605</c:v>
                </c:pt>
                <c:pt idx="1921">
                  <c:v>0.98043118318363398</c:v>
                </c:pt>
                <c:pt idx="1922">
                  <c:v>0.98041210403272905</c:v>
                </c:pt>
                <c:pt idx="1923">
                  <c:v>0.98041545825930898</c:v>
                </c:pt>
                <c:pt idx="1924">
                  <c:v>0.98041775837358902</c:v>
                </c:pt>
                <c:pt idx="1925">
                  <c:v>0.98041925128160601</c:v>
                </c:pt>
                <c:pt idx="1926">
                  <c:v>0.98042018389132601</c:v>
                </c:pt>
                <c:pt idx="1927">
                  <c:v>0.98042080311515201</c:v>
                </c:pt>
                <c:pt idx="1928">
                  <c:v>0.98042135587178803</c:v>
                </c:pt>
                <c:pt idx="1929">
                  <c:v>0.98042206956840094</c:v>
                </c:pt>
                <c:pt idx="1930">
                  <c:v>0.98042321163623602</c:v>
                </c:pt>
                <c:pt idx="1938">
                  <c:v>0.980423746696101</c:v>
                </c:pt>
                <c:pt idx="1939">
                  <c:v>0.98042374669612398</c:v>
                </c:pt>
                <c:pt idx="1940">
                  <c:v>0.980515052641733</c:v>
                </c:pt>
                <c:pt idx="1941">
                  <c:v>0.98114392012126495</c:v>
                </c:pt>
                <c:pt idx="1942">
                  <c:v>0.98209899106562304</c:v>
                </c:pt>
                <c:pt idx="1943">
                  <c:v>0.98305857942381103</c:v>
                </c:pt>
                <c:pt idx="1944">
                  <c:v>0.98370136063549596</c:v>
                </c:pt>
                <c:pt idx="1945">
                  <c:v>0.98375019714010103</c:v>
                </c:pt>
                <c:pt idx="1946">
                  <c:v>0.98333000881577004</c:v>
                </c:pt>
                <c:pt idx="1947">
                  <c:v>0.982603445070103</c:v>
                </c:pt>
                <c:pt idx="1948">
                  <c:v>0.981720501552238</c:v>
                </c:pt>
                <c:pt idx="1949">
                  <c:v>0.98083193638828403</c:v>
                </c:pt>
                <c:pt idx="1950">
                  <c:v>0.98118498987491898</c:v>
                </c:pt>
                <c:pt idx="1951">
                  <c:v>0.98292724155004596</c:v>
                </c:pt>
                <c:pt idx="1952">
                  <c:v>0.984670733595987</c:v>
                </c:pt>
                <c:pt idx="1953">
                  <c:v>0.98641546773507904</c:v>
                </c:pt>
                <c:pt idx="1954">
                  <c:v>0.98816144493062397</c:v>
                </c:pt>
                <c:pt idx="1955">
                  <c:v>0.98990866538357103</c:v>
                </c:pt>
                <c:pt idx="1956">
                  <c:v>0.99165712852943899</c:v>
                </c:pt>
                <c:pt idx="1957">
                  <c:v>0.99340683303532495</c:v>
                </c:pt>
                <c:pt idx="1958">
                  <c:v>0.99515777679645201</c:v>
                </c:pt>
                <c:pt idx="1959">
                  <c:v>0.99690995693365103</c:v>
                </c:pt>
                <c:pt idx="1960">
                  <c:v>0.99712371113714504</c:v>
                </c:pt>
                <c:pt idx="1961">
                  <c:v>0.99537138046446705</c:v>
                </c:pt>
                <c:pt idx="1962">
                  <c:v>0.99362028576358596</c:v>
                </c:pt>
                <c:pt idx="1963">
                  <c:v>0.99187043000852604</c:v>
                </c:pt>
                <c:pt idx="1964">
                  <c:v>0.99012181539816102</c:v>
                </c:pt>
                <c:pt idx="1965">
                  <c:v>0.98837444335926095</c:v>
                </c:pt>
                <c:pt idx="1966">
                  <c:v>0.98662831455002098</c:v>
                </c:pt>
                <c:pt idx="1967">
                  <c:v>0.98837444335922597</c:v>
                </c:pt>
                <c:pt idx="1968">
                  <c:v>0.99246692038221096</c:v>
                </c:pt>
                <c:pt idx="1969">
                  <c:v>0.98718884553430397</c:v>
                </c:pt>
                <c:pt idx="1970">
                  <c:v>0.98524723504243705</c:v>
                </c:pt>
                <c:pt idx="1971">
                  <c:v>0.98330858810412103</c:v>
                </c:pt>
                <c:pt idx="1972">
                  <c:v>0.98158542392046899</c:v>
                </c:pt>
                <c:pt idx="1973">
                  <c:v>0.98078162591552698</c:v>
                </c:pt>
                <c:pt idx="1974">
                  <c:v>0.98078550090905903</c:v>
                </c:pt>
                <c:pt idx="1975">
                  <c:v>0.98078824141758303</c:v>
                </c:pt>
                <c:pt idx="1976">
                  <c:v>0.98079009406359297</c:v>
                </c:pt>
                <c:pt idx="1977">
                  <c:v>0.98079130546992299</c:v>
                </c:pt>
                <c:pt idx="1978">
                  <c:v>0.98079212226237</c:v>
                </c:pt>
                <c:pt idx="1979">
                  <c:v>0.98079279107208395</c:v>
                </c:pt>
                <c:pt idx="1980">
                  <c:v>0.98079354503970495</c:v>
                </c:pt>
                <c:pt idx="1981">
                  <c:v>0.98079462112421401</c:v>
                </c:pt>
                <c:pt idx="1989">
                  <c:v>0.98079567640175902</c:v>
                </c:pt>
                <c:pt idx="1990">
                  <c:v>0.98079567640173404</c:v>
                </c:pt>
                <c:pt idx="1991">
                  <c:v>0.98100141071799896</c:v>
                </c:pt>
                <c:pt idx="1992">
                  <c:v>0.98174530718126596</c:v>
                </c:pt>
                <c:pt idx="1993">
                  <c:v>0.98273086700686896</c:v>
                </c:pt>
                <c:pt idx="1994">
                  <c:v>0.98363690410175897</c:v>
                </c:pt>
                <c:pt idx="1995">
                  <c:v>0.98414161608640505</c:v>
                </c:pt>
                <c:pt idx="1996">
                  <c:v>0.98404791440233497</c:v>
                </c:pt>
                <c:pt idx="1997">
                  <c:v>0.98354287376396898</c:v>
                </c:pt>
                <c:pt idx="1998">
                  <c:v>0.98276963316140697</c:v>
                </c:pt>
                <c:pt idx="1999">
                  <c:v>0.98187200486670101</c:v>
                </c:pt>
                <c:pt idx="2000">
                  <c:v>0.98099452351344296</c:v>
                </c:pt>
                <c:pt idx="2001">
                  <c:v>0.98224407648462797</c:v>
                </c:pt>
                <c:pt idx="2002">
                  <c:v>0.984779844846004</c:v>
                </c:pt>
                <c:pt idx="2003">
                  <c:v>0.98758314049589102</c:v>
                </c:pt>
                <c:pt idx="2004">
                  <c:v>0.99034900435150597</c:v>
                </c:pt>
                <c:pt idx="2005">
                  <c:v>0.99277784680726699</c:v>
                </c:pt>
                <c:pt idx="2006">
                  <c:v>0.99501328210065798</c:v>
                </c:pt>
                <c:pt idx="2007">
                  <c:v>0.99725188746985305</c:v>
                </c:pt>
                <c:pt idx="2008">
                  <c:v>0.999493660912254</c:v>
                </c:pt>
                <c:pt idx="2009">
                  <c:v>1.0017385986016301</c:v>
                </c:pt>
                <c:pt idx="2010">
                  <c:v>1.00398669487418</c:v>
                </c:pt>
                <c:pt idx="2011">
                  <c:v>1.00308629133174</c:v>
                </c:pt>
                <c:pt idx="2012">
                  <c:v>1.00083945879922</c:v>
                </c:pt>
                <c:pt idx="2013">
                  <c:v>0.99859578733888799</c:v>
                </c:pt>
                <c:pt idx="2014">
                  <c:v>0.99635528187709599</c:v>
                </c:pt>
                <c:pt idx="2015">
                  <c:v>0.994117945508318</c:v>
                </c:pt>
                <c:pt idx="2016">
                  <c:v>0.99191473068682801</c:v>
                </c:pt>
                <c:pt idx="2017">
                  <c:v>0.99002790624322301</c:v>
                </c:pt>
                <c:pt idx="2018">
                  <c:v>0.99567301632634098</c:v>
                </c:pt>
                <c:pt idx="2019">
                  <c:v>0.99418335615440101</c:v>
                </c:pt>
                <c:pt idx="2020">
                  <c:v>0.99331426125076605</c:v>
                </c:pt>
                <c:pt idx="2021">
                  <c:v>0.99140214832301898</c:v>
                </c:pt>
                <c:pt idx="2022">
                  <c:v>0.98943796063131195</c:v>
                </c:pt>
                <c:pt idx="2023">
                  <c:v>0.98763438395917702</c:v>
                </c:pt>
                <c:pt idx="2024">
                  <c:v>0.98641593318471799</c:v>
                </c:pt>
                <c:pt idx="2025">
                  <c:v>0.98641362953179401</c:v>
                </c:pt>
                <c:pt idx="2026">
                  <c:v>0.98641649026827805</c:v>
                </c:pt>
                <c:pt idx="2027">
                  <c:v>0.986418399014795</c:v>
                </c:pt>
                <c:pt idx="2028">
                  <c:v>0.98641960235185799</c:v>
                </c:pt>
                <c:pt idx="2029">
                  <c:v>0.98642034686232705</c:v>
                </c:pt>
                <c:pt idx="2030">
                  <c:v>0.98642087913409304</c:v>
                </c:pt>
                <c:pt idx="2031">
                  <c:v>0.98642144489707995</c:v>
                </c:pt>
                <c:pt idx="2032">
                  <c:v>0.98642226723083903</c:v>
                </c:pt>
                <c:pt idx="2040">
                  <c:v>0.98642352490551199</c:v>
                </c:pt>
                <c:pt idx="2041">
                  <c:v>0.98642810450381602</c:v>
                </c:pt>
                <c:pt idx="2042">
                  <c:v>0.98684718858315801</c:v>
                </c:pt>
                <c:pt idx="2043">
                  <c:v>0.98771567320818399</c:v>
                </c:pt>
                <c:pt idx="2044">
                  <c:v>0.98871167708617902</c:v>
                </c:pt>
                <c:pt idx="2045">
                  <c:v>0.98951364533886299</c:v>
                </c:pt>
                <c:pt idx="2046">
                  <c:v>0.98979948308296795</c:v>
                </c:pt>
                <c:pt idx="2047">
                  <c:v>0.98954281680556699</c:v>
                </c:pt>
                <c:pt idx="2048">
                  <c:v>0.98892496923409101</c:v>
                </c:pt>
                <c:pt idx="2049">
                  <c:v>0.98808954646545999</c:v>
                </c:pt>
                <c:pt idx="2050">
                  <c:v>0.98718091537228003</c:v>
                </c:pt>
                <c:pt idx="2051">
                  <c:v>0.98652508128190097</c:v>
                </c:pt>
                <c:pt idx="2052">
                  <c:v>0.98873161716330205</c:v>
                </c:pt>
                <c:pt idx="2053">
                  <c:v>0.99140304874524299</c:v>
                </c:pt>
                <c:pt idx="2054">
                  <c:v>0.99423425491681905</c:v>
                </c:pt>
                <c:pt idx="2055">
                  <c:v>0.99692002753057096</c:v>
                </c:pt>
                <c:pt idx="2056">
                  <c:v>0.99923373712976504</c:v>
                </c:pt>
                <c:pt idx="2057">
                  <c:v>1.00147753170333</c:v>
                </c:pt>
                <c:pt idx="2058">
                  <c:v>1.0037244414023501</c:v>
                </c:pt>
                <c:pt idx="2059">
                  <c:v>1.00597445800282</c:v>
                </c:pt>
                <c:pt idx="2060">
                  <c:v>1.00822757143354</c:v>
                </c:pt>
                <c:pt idx="2061">
                  <c:v>1.0102297336573101</c:v>
                </c:pt>
                <c:pt idx="2062">
                  <c:v>1.0079738818069499</c:v>
                </c:pt>
                <c:pt idx="2063">
                  <c:v>1.00572111629106</c:v>
                </c:pt>
                <c:pt idx="2064">
                  <c:v>1.0034714488312999</c:v>
                </c:pt>
                <c:pt idx="2065">
                  <c:v>1.0012248892903599</c:v>
                </c:pt>
                <c:pt idx="2066">
                  <c:v>0.99898144568534897</c:v>
                </c:pt>
                <c:pt idx="2067">
                  <c:v>0.99950718989249399</c:v>
                </c:pt>
                <c:pt idx="2068">
                  <c:v>1.0017513647191201</c:v>
                </c:pt>
                <c:pt idx="2069">
                  <c:v>1.00983834978486</c:v>
                </c:pt>
                <c:pt idx="2070">
                  <c:v>1.0035928569592001</c:v>
                </c:pt>
                <c:pt idx="2071">
                  <c:v>1.0019966805946501</c:v>
                </c:pt>
                <c:pt idx="2072">
                  <c:v>1.00014824005549</c:v>
                </c:pt>
                <c:pt idx="2073">
                  <c:v>0.99817291090771798</c:v>
                </c:pt>
                <c:pt idx="2074">
                  <c:v>0.99628332363541405</c:v>
                </c:pt>
                <c:pt idx="2075">
                  <c:v>0.99469207765331702</c:v>
                </c:pt>
                <c:pt idx="2076">
                  <c:v>0.99444643948719602</c:v>
                </c:pt>
                <c:pt idx="2077">
                  <c:v>0.99444951502870105</c:v>
                </c:pt>
                <c:pt idx="2078">
                  <c:v>0.99445155173858502</c:v>
                </c:pt>
                <c:pt idx="2079">
                  <c:v>0.99445279598853698</c:v>
                </c:pt>
                <c:pt idx="2080">
                  <c:v>0.99445349415209905</c:v>
                </c:pt>
                <c:pt idx="2081">
                  <c:v>0.99445389260702699</c:v>
                </c:pt>
                <c:pt idx="2082">
                  <c:v>0.994454237737183</c:v>
                </c:pt>
                <c:pt idx="2083">
                  <c:v>0.99445476866507299</c:v>
                </c:pt>
                <c:pt idx="2084">
                  <c:v>0.99445574857201402</c:v>
                </c:pt>
                <c:pt idx="2092">
                  <c:v>0.99445615617206096</c:v>
                </c:pt>
                <c:pt idx="2093">
                  <c:v>0.99445615617201499</c:v>
                </c:pt>
                <c:pt idx="2094">
                  <c:v>0.99453243023488502</c:v>
                </c:pt>
                <c:pt idx="2095">
                  <c:v>0.99514095737862995</c:v>
                </c:pt>
                <c:pt idx="2096">
                  <c:v>0.99609080690607099</c:v>
                </c:pt>
                <c:pt idx="2097">
                  <c:v>0.99705955120873502</c:v>
                </c:pt>
                <c:pt idx="2098">
                  <c:v>0.99772514611609497</c:v>
                </c:pt>
                <c:pt idx="2099">
                  <c:v>0.99780361969579601</c:v>
                </c:pt>
                <c:pt idx="2100">
                  <c:v>0.99740833714658494</c:v>
                </c:pt>
                <c:pt idx="2101">
                  <c:v>0.9966995148094</c:v>
                </c:pt>
                <c:pt idx="2102">
                  <c:v>0.995821335979029</c:v>
                </c:pt>
                <c:pt idx="2103">
                  <c:v>0.99491875984649003</c:v>
                </c:pt>
                <c:pt idx="2104">
                  <c:v>0.99523694650368399</c:v>
                </c:pt>
                <c:pt idx="2105">
                  <c:v>0.99764023124406098</c:v>
                </c:pt>
                <c:pt idx="2106">
                  <c:v>1.0004064320239801</c:v>
                </c:pt>
                <c:pt idx="2107">
                  <c:v>1.00323047782987</c:v>
                </c:pt>
                <c:pt idx="2108">
                  <c:v>1.00580724548284</c:v>
                </c:pt>
                <c:pt idx="2109">
                  <c:v>1.00806880777053</c:v>
                </c:pt>
                <c:pt idx="2110">
                  <c:v>1.0103267377110901</c:v>
                </c:pt>
                <c:pt idx="2111">
                  <c:v>1.0125884521623001</c:v>
                </c:pt>
                <c:pt idx="2112">
                  <c:v>1.0148532491950599</c:v>
                </c:pt>
                <c:pt idx="2113">
                  <c:v>1.0171211199223</c:v>
                </c:pt>
                <c:pt idx="2114">
                  <c:v>1.0176008273707</c:v>
                </c:pt>
                <c:pt idx="2115">
                  <c:v>1.0153323084066901</c:v>
                </c:pt>
                <c:pt idx="2116">
                  <c:v>1.0130668609175699</c:v>
                </c:pt>
                <c:pt idx="2117">
                  <c:v>1.0108044943534999</c:v>
                </c:pt>
                <c:pt idx="2118">
                  <c:v>1.0111324969350199</c:v>
                </c:pt>
                <c:pt idx="2119">
                  <c:v>1.0108044943535399</c:v>
                </c:pt>
                <c:pt idx="2120">
                  <c:v>1.0111324969350599</c:v>
                </c:pt>
                <c:pt idx="2121">
                  <c:v>1.01339531092248</c:v>
                </c:pt>
                <c:pt idx="2122">
                  <c:v>1.01800124535173</c:v>
                </c:pt>
                <c:pt idx="2123">
                  <c:v>1.01023745267251</c:v>
                </c:pt>
                <c:pt idx="2124">
                  <c:v>1.0084356428085099</c:v>
                </c:pt>
                <c:pt idx="2125">
                  <c:v>1.0066467581142</c:v>
                </c:pt>
                <c:pt idx="2126">
                  <c:v>1.00484000976951</c:v>
                </c:pt>
                <c:pt idx="2127">
                  <c:v>1.0028609223589799</c:v>
                </c:pt>
                <c:pt idx="2128">
                  <c:v>1.00088879457582</c:v>
                </c:pt>
                <c:pt idx="2129">
                  <c:v>0.99911158368531605</c:v>
                </c:pt>
                <c:pt idx="2130">
                  <c:v>0.99801062003961805</c:v>
                </c:pt>
                <c:pt idx="2131">
                  <c:v>0.99801029752524895</c:v>
                </c:pt>
                <c:pt idx="2132">
                  <c:v>0.99801282536263602</c:v>
                </c:pt>
                <c:pt idx="2133">
                  <c:v>0.99801441672812696</c:v>
                </c:pt>
                <c:pt idx="2134">
                  <c:v>0.99801531864586301</c:v>
                </c:pt>
                <c:pt idx="2135">
                  <c:v>0.99801577814293396</c:v>
                </c:pt>
                <c:pt idx="2136">
                  <c:v>0.99801604225178597</c:v>
                </c:pt>
                <c:pt idx="2137">
                  <c:v>0.99801635745236505</c:v>
                </c:pt>
                <c:pt idx="2138">
                  <c:v>0.99801697416007895</c:v>
                </c:pt>
                <c:pt idx="2146">
                  <c:v>0.99801795114807701</c:v>
                </c:pt>
                <c:pt idx="2147">
                  <c:v>0.99801837037237395</c:v>
                </c:pt>
                <c:pt idx="2148">
                  <c:v>0.99839588401646095</c:v>
                </c:pt>
                <c:pt idx="2149">
                  <c:v>0.99924648972569796</c:v>
                </c:pt>
                <c:pt idx="2150">
                  <c:v>1.0002469732830499</c:v>
                </c:pt>
                <c:pt idx="2151">
                  <c:v>1.0010744423907201</c:v>
                </c:pt>
                <c:pt idx="2152">
                  <c:v>1.0014029127441799</c:v>
                </c:pt>
                <c:pt idx="2153">
                  <c:v>1.00117525563742</c:v>
                </c:pt>
                <c:pt idx="2154">
                  <c:v>1.00057687402063</c:v>
                </c:pt>
                <c:pt idx="2155">
                  <c:v>0.99975112962533796</c:v>
                </c:pt>
                <c:pt idx="2156">
                  <c:v>0.99884213735986105</c:v>
                </c:pt>
                <c:pt idx="2157">
                  <c:v>0.99801847733975702</c:v>
                </c:pt>
                <c:pt idx="2158">
                  <c:v>0.99884213735985194</c:v>
                </c:pt>
                <c:pt idx="2159">
                  <c:v>0.999751129625299</c:v>
                </c:pt>
                <c:pt idx="2160">
                  <c:v>1.00057687402061</c:v>
                </c:pt>
                <c:pt idx="2161">
                  <c:v>1.00117525563744</c:v>
                </c:pt>
                <c:pt idx="2162">
                  <c:v>1.0014029127442099</c:v>
                </c:pt>
                <c:pt idx="2163">
                  <c:v>1.0013694684623</c:v>
                </c:pt>
                <c:pt idx="2164">
                  <c:v>1.0014029127441899</c:v>
                </c:pt>
                <c:pt idx="2165">
                  <c:v>1.00117525563744</c:v>
                </c:pt>
                <c:pt idx="2166">
                  <c:v>1.0012032800175901</c:v>
                </c:pt>
                <c:pt idx="2167">
                  <c:v>1.00022893470634</c:v>
                </c:pt>
                <c:pt idx="2168">
                  <c:v>0.99994829276087904</c:v>
                </c:pt>
                <c:pt idx="2169">
                  <c:v>0.99930054756355802</c:v>
                </c:pt>
                <c:pt idx="2170">
                  <c:v>0.99852764487149603</c:v>
                </c:pt>
                <c:pt idx="2171">
                  <c:v>0.99787454499108497</c:v>
                </c:pt>
                <c:pt idx="2172">
                  <c:v>0.99758637241362502</c:v>
                </c:pt>
                <c:pt idx="2175">
                  <c:v>0.99758607393758902</c:v>
                </c:pt>
                <c:pt idx="2176">
                  <c:v>0.99758635351168601</c:v>
                </c:pt>
                <c:pt idx="2177">
                  <c:v>0.99799681269221796</c:v>
                </c:pt>
                <c:pt idx="2178">
                  <c:v>0.99893272012245204</c:v>
                </c:pt>
                <c:pt idx="2179">
                  <c:v>1.0000421576980301</c:v>
                </c:pt>
                <c:pt idx="2180">
                  <c:v>1.00097354425623</c:v>
                </c:pt>
                <c:pt idx="2181">
                  <c:v>1.0013793733869301</c:v>
                </c:pt>
                <c:pt idx="2182">
                  <c:v>1.0012052892332499</c:v>
                </c:pt>
                <c:pt idx="2183">
                  <c:v>1.0005302941831999</c:v>
                </c:pt>
                <c:pt idx="2184">
                  <c:v>0.99955023843936897</c:v>
                </c:pt>
                <c:pt idx="2185">
                  <c:v>0.99848864017863403</c:v>
                </c:pt>
                <c:pt idx="2186">
                  <c:v>0.99758969647998597</c:v>
                </c:pt>
                <c:pt idx="2187">
                  <c:v>0.99848864017864103</c:v>
                </c:pt>
                <c:pt idx="2188">
                  <c:v>0.99955023843930302</c:v>
                </c:pt>
                <c:pt idx="2189">
                  <c:v>1.00053029418318</c:v>
                </c:pt>
                <c:pt idx="2190">
                  <c:v>1.0012012068317599</c:v>
                </c:pt>
                <c:pt idx="2191">
                  <c:v>1.00053029418313</c:v>
                </c:pt>
                <c:pt idx="2192">
                  <c:v>1.0012012068317599</c:v>
                </c:pt>
                <c:pt idx="2193">
                  <c:v>1.0005302941832199</c:v>
                </c:pt>
                <c:pt idx="2194">
                  <c:v>0.999550238439324</c:v>
                </c:pt>
                <c:pt idx="2195">
                  <c:v>0.99921019290590296</c:v>
                </c:pt>
                <c:pt idx="2196">
                  <c:v>0.99918660104856705</c:v>
                </c:pt>
                <c:pt idx="2197">
                  <c:v>0.99962012095960895</c:v>
                </c:pt>
                <c:pt idx="2198">
                  <c:v>0.99972952574120499</c:v>
                </c:pt>
                <c:pt idx="2199">
                  <c:v>0.99944368960856</c:v>
                </c:pt>
                <c:pt idx="2200">
                  <c:v>0.99879174361312495</c:v>
                </c:pt>
                <c:pt idx="2201">
                  <c:v>0.998015912386091</c:v>
                </c:pt>
                <c:pt idx="2202">
                  <c:v>0.99736181281312497</c:v>
                </c:pt>
                <c:pt idx="2203">
                  <c:v>0.99707523506060802</c:v>
                </c:pt>
                <c:pt idx="2206">
                  <c:v>0.99707504384714796</c:v>
                </c:pt>
                <c:pt idx="2207">
                  <c:v>0.99707519050106597</c:v>
                </c:pt>
                <c:pt idx="2208">
                  <c:v>0.99748335394013898</c:v>
                </c:pt>
                <c:pt idx="2209">
                  <c:v>0.99842068717211196</c:v>
                </c:pt>
                <c:pt idx="2210">
                  <c:v>0.99953431864278197</c:v>
                </c:pt>
                <c:pt idx="2211">
                  <c:v>1.00047173250318</c:v>
                </c:pt>
                <c:pt idx="2212">
                  <c:v>1.0008850147372801</c:v>
                </c:pt>
                <c:pt idx="2213">
                  <c:v>1.0007304313669401</c:v>
                </c:pt>
                <c:pt idx="2214">
                  <c:v>1.0001100498978199</c:v>
                </c:pt>
                <c:pt idx="2215">
                  <c:v>0.99921462531806504</c:v>
                </c:pt>
                <c:pt idx="2216">
                  <c:v>0.99809488086295195</c:v>
                </c:pt>
                <c:pt idx="2217">
                  <c:v>0.99707878900787805</c:v>
                </c:pt>
                <c:pt idx="2218">
                  <c:v>0.99645378737336798</c:v>
                </c:pt>
                <c:pt idx="2219">
                  <c:v>0.99543864944475302</c:v>
                </c:pt>
                <c:pt idx="2220">
                  <c:v>0.99446328359759395</c:v>
                </c:pt>
                <c:pt idx="2221">
                  <c:v>0.99368474738313495</c:v>
                </c:pt>
                <c:pt idx="2222">
                  <c:v>0.99359085696197602</c:v>
                </c:pt>
                <c:pt idx="2223">
                  <c:v>0.99381173195357797</c:v>
                </c:pt>
                <c:pt idx="2224">
                  <c:v>0.99464453166247802</c:v>
                </c:pt>
                <c:pt idx="2225">
                  <c:v>0.99497310820524398</c:v>
                </c:pt>
                <c:pt idx="2226">
                  <c:v>0.99460501463375695</c:v>
                </c:pt>
                <c:pt idx="2227">
                  <c:v>0.99459334353323403</c:v>
                </c:pt>
                <c:pt idx="2228">
                  <c:v>0.99505445693266004</c:v>
                </c:pt>
                <c:pt idx="2229">
                  <c:v>0.995845459904797</c:v>
                </c:pt>
                <c:pt idx="2230">
                  <c:v>0.99667069083521798</c:v>
                </c:pt>
                <c:pt idx="2231">
                  <c:v>0.99723472114182299</c:v>
                </c:pt>
                <c:pt idx="2244">
                  <c:v>0.99732654898127304</c:v>
                </c:pt>
                <c:pt idx="2245">
                  <c:v>0.99732654898123396</c:v>
                </c:pt>
                <c:pt idx="2246">
                  <c:v>0.99744660472887703</c:v>
                </c:pt>
                <c:pt idx="2247">
                  <c:v>0.99816175352522396</c:v>
                </c:pt>
                <c:pt idx="2248">
                  <c:v>0.99922076082505595</c:v>
                </c:pt>
                <c:pt idx="2249">
                  <c:v>1.00027467345876</c:v>
                </c:pt>
                <c:pt idx="2250">
                  <c:v>1.0009749218199999</c:v>
                </c:pt>
                <c:pt idx="2251">
                  <c:v>1.0010706222448</c:v>
                </c:pt>
                <c:pt idx="2252">
                  <c:v>1.0006634314638501</c:v>
                </c:pt>
                <c:pt idx="2253">
                  <c:v>0.99988791910381902</c:v>
                </c:pt>
                <c:pt idx="2254">
                  <c:v>0.99889249613483799</c:v>
                </c:pt>
                <c:pt idx="2255">
                  <c:v>0.99776111883076202</c:v>
                </c:pt>
                <c:pt idx="2256">
                  <c:v>0.99832921729276902</c:v>
                </c:pt>
                <c:pt idx="2257">
                  <c:v>1.0007333962629901</c:v>
                </c:pt>
                <c:pt idx="2258">
                  <c:v>1.00342621535501</c:v>
                </c:pt>
                <c:pt idx="2259">
                  <c:v>1.00618012721905</c:v>
                </c:pt>
                <c:pt idx="2260">
                  <c:v>1.00876728127101</c:v>
                </c:pt>
                <c:pt idx="2261">
                  <c:v>1.01123854939918</c:v>
                </c:pt>
                <c:pt idx="2262">
                  <c:v>1.0137720779745201</c:v>
                </c:pt>
                <c:pt idx="2263">
                  <c:v>1.0162039446555</c:v>
                </c:pt>
                <c:pt idx="2264">
                  <c:v>1.01846641447657</c:v>
                </c:pt>
                <c:pt idx="2265">
                  <c:v>1.0207244840279199</c:v>
                </c:pt>
                <c:pt idx="2266">
                  <c:v>1.0294858368383699</c:v>
                </c:pt>
                <c:pt idx="2267">
                  <c:v>1.02038881708933</c:v>
                </c:pt>
                <c:pt idx="2268">
                  <c:v>1.01880994694366</c:v>
                </c:pt>
                <c:pt idx="2269">
                  <c:v>1.01718278913092</c:v>
                </c:pt>
                <c:pt idx="2270">
                  <c:v>1.01543480094618</c:v>
                </c:pt>
                <c:pt idx="2271">
                  <c:v>1.01367376825292</c:v>
                </c:pt>
                <c:pt idx="2272">
                  <c:v>1.0119465817769699</c:v>
                </c:pt>
                <c:pt idx="2273">
                  <c:v>1.0100644255959801</c:v>
                </c:pt>
                <c:pt idx="2274">
                  <c:v>1.0081436360990901</c:v>
                </c:pt>
                <c:pt idx="2275">
                  <c:v>1.00634303689301</c:v>
                </c:pt>
                <c:pt idx="2276">
                  <c:v>1.00482137353726</c:v>
                </c:pt>
                <c:pt idx="2277">
                  <c:v>1.0048124909385101</c:v>
                </c:pt>
                <c:pt idx="2278">
                  <c:v>1.0048150149717201</c:v>
                </c:pt>
                <c:pt idx="2279">
                  <c:v>1.00481668149106</c:v>
                </c:pt>
                <c:pt idx="2280">
                  <c:v>1.0048177039459201</c:v>
                </c:pt>
                <c:pt idx="2281">
                  <c:v>1.00481829578727</c:v>
                </c:pt>
                <c:pt idx="2282">
                  <c:v>1.0048186704698601</c:v>
                </c:pt>
                <c:pt idx="2283">
                  <c:v>1.0048190414542399</c:v>
                </c:pt>
                <c:pt idx="2284">
                  <c:v>1.0048196496181601</c:v>
                </c:pt>
                <c:pt idx="2285">
                  <c:v>1.00482069836901</c:v>
                </c:pt>
                <c:pt idx="2292">
                  <c:v>1.0048208548069799</c:v>
                </c:pt>
                <c:pt idx="2293">
                  <c:v>1.00485376974991</c:v>
                </c:pt>
                <c:pt idx="2294">
                  <c:v>1.0054218181730199</c:v>
                </c:pt>
                <c:pt idx="2295">
                  <c:v>1.0064265504221701</c:v>
                </c:pt>
                <c:pt idx="2296">
                  <c:v>1.0075182202898201</c:v>
                </c:pt>
                <c:pt idx="2297">
                  <c:v>1.00834747409785</c:v>
                </c:pt>
                <c:pt idx="2298">
                  <c:v>1.0085992938555299</c:v>
                </c:pt>
                <c:pt idx="2299">
                  <c:v>1.0083182874775101</c:v>
                </c:pt>
                <c:pt idx="2300">
                  <c:v>1.00761855522543</c:v>
                </c:pt>
                <c:pt idx="2301">
                  <c:v>1.0066818366146599</c:v>
                </c:pt>
                <c:pt idx="2302">
                  <c:v>1.00554453871294</c:v>
                </c:pt>
                <c:pt idx="2303">
                  <c:v>1.0052710391364501</c:v>
                </c:pt>
                <c:pt idx="2304">
                  <c:v>1.00756695036749</c:v>
                </c:pt>
                <c:pt idx="2305">
                  <c:v>1.0102120507935599</c:v>
                </c:pt>
                <c:pt idx="2306">
                  <c:v>1.0129785522972501</c:v>
                </c:pt>
                <c:pt idx="2307">
                  <c:v>1.01563845594643</c:v>
                </c:pt>
                <c:pt idx="2308">
                  <c:v>1.0181057934965201</c:v>
                </c:pt>
                <c:pt idx="2309">
                  <c:v>1.02064765095771</c:v>
                </c:pt>
                <c:pt idx="2310">
                  <c:v>1.0231342315287499</c:v>
                </c:pt>
                <c:pt idx="2311">
                  <c:v>1.02544060253974</c:v>
                </c:pt>
                <c:pt idx="2312">
                  <c:v>1.0277180967281601</c:v>
                </c:pt>
                <c:pt idx="2313">
                  <c:v>1.0294932997477</c:v>
                </c:pt>
                <c:pt idx="2314">
                  <c:v>1.0295265222076799</c:v>
                </c:pt>
                <c:pt idx="2315">
                  <c:v>1.0295603647496601</c:v>
                </c:pt>
                <c:pt idx="2316">
                  <c:v>1.0295948273864199</c:v>
                </c:pt>
                <c:pt idx="2317">
                  <c:v>1.02969858947822</c:v>
                </c:pt>
                <c:pt idx="2318">
                  <c:v>1.02973464589234</c:v>
                </c:pt>
                <c:pt idx="2319">
                  <c:v>1.02977146143003</c:v>
                </c:pt>
                <c:pt idx="2320">
                  <c:v>1.02980905543843</c:v>
                </c:pt>
                <c:pt idx="2321">
                  <c:v>1.02984744726619</c:v>
                </c:pt>
                <c:pt idx="2322">
                  <c:v>1.02988665626387</c:v>
                </c:pt>
                <c:pt idx="2323">
                  <c:v>1.02990839720645</c:v>
                </c:pt>
                <c:pt idx="2324">
                  <c:v>1.02986873426301</c:v>
                </c:pt>
                <c:pt idx="2325">
                  <c:v>1.02982989904656</c:v>
                </c:pt>
                <c:pt idx="2326">
                  <c:v>1.0297918722055599</c:v>
                </c:pt>
                <c:pt idx="2327">
                  <c:v>1.02975463439019</c:v>
                </c:pt>
                <c:pt idx="2328">
                  <c:v>1.0297181662525401</c:v>
                </c:pt>
                <c:pt idx="2329">
                  <c:v>1.02961388906794</c:v>
                </c:pt>
                <c:pt idx="2330">
                  <c:v>1.0297181662525601</c:v>
                </c:pt>
                <c:pt idx="2331">
                  <c:v>0.78271811229548105</c:v>
                </c:pt>
                <c:pt idx="2332">
                  <c:v>0.73698166336953297</c:v>
                </c:pt>
                <c:pt idx="2333">
                  <c:v>0.73681195908270603</c:v>
                </c:pt>
                <c:pt idx="2334">
                  <c:v>0.73664262298676197</c:v>
                </c:pt>
                <c:pt idx="2335">
                  <c:v>0.73647365496919004</c:v>
                </c:pt>
                <c:pt idx="2336">
                  <c:v>0.72530632399136497</c:v>
                </c:pt>
                <c:pt idx="2337">
                  <c:v>0.74579597703669598</c:v>
                </c:pt>
                <c:pt idx="2338">
                  <c:v>0.77427965438396196</c:v>
                </c:pt>
                <c:pt idx="2339">
                  <c:v>0.78908792978609299</c:v>
                </c:pt>
                <c:pt idx="2340">
                  <c:v>0.79584846149229305</c:v>
                </c:pt>
                <c:pt idx="2341">
                  <c:v>0.79802856184417104</c:v>
                </c:pt>
                <c:pt idx="2342">
                  <c:v>0.79875059162154405</c:v>
                </c:pt>
                <c:pt idx="2343">
                  <c:v>0.79875607055209996</c:v>
                </c:pt>
                <c:pt idx="2344">
                  <c:v>0.79824891506385798</c:v>
                </c:pt>
                <c:pt idx="2345">
                  <c:v>0.79745186447748395</c:v>
                </c:pt>
                <c:pt idx="2346">
                  <c:v>0.79677991628951805</c:v>
                </c:pt>
                <c:pt idx="2347">
                  <c:v>0.79678289306632599</c:v>
                </c:pt>
                <c:pt idx="2348">
                  <c:v>0.796784921860344</c:v>
                </c:pt>
                <c:pt idx="2349">
                  <c:v>0.79678647804464697</c:v>
                </c:pt>
                <c:pt idx="2350">
                  <c:v>0.79678769458856802</c:v>
                </c:pt>
                <c:pt idx="2351">
                  <c:v>0.796788704455758</c:v>
                </c:pt>
                <c:pt idx="2352">
                  <c:v>0.79678964060567103</c:v>
                </c:pt>
                <c:pt idx="2353">
                  <c:v>0.79679064019327805</c:v>
                </c:pt>
                <c:pt idx="2354">
                  <c:v>0.79679188711733895</c:v>
                </c:pt>
                <c:pt idx="2362">
                  <c:v>0.79679326632464098</c:v>
                </c:pt>
                <c:pt idx="2363">
                  <c:v>0.796794094609663</c:v>
                </c:pt>
                <c:pt idx="2364">
                  <c:v>0.79705946073948697</c:v>
                </c:pt>
                <c:pt idx="2365">
                  <c:v>0.79766039214027296</c:v>
                </c:pt>
                <c:pt idx="2366">
                  <c:v>0.79840084120657695</c:v>
                </c:pt>
                <c:pt idx="2367">
                  <c:v>0.799084540738219</c:v>
                </c:pt>
                <c:pt idx="2368">
                  <c:v>0.799503292798041</c:v>
                </c:pt>
                <c:pt idx="2369">
                  <c:v>0.799500042634675</c:v>
                </c:pt>
                <c:pt idx="2370">
                  <c:v>0.799065301650424</c:v>
                </c:pt>
                <c:pt idx="2371">
                  <c:v>0.79842218439079304</c:v>
                </c:pt>
                <c:pt idx="2372">
                  <c:v>0.79756745343864499</c:v>
                </c:pt>
                <c:pt idx="2373">
                  <c:v>0.79678272986034604</c:v>
                </c:pt>
                <c:pt idx="2374">
                  <c:v>0.79802914576994399</c:v>
                </c:pt>
                <c:pt idx="2375">
                  <c:v>0.79910482643714698</c:v>
                </c:pt>
                <c:pt idx="2376">
                  <c:v>0.79968950939258998</c:v>
                </c:pt>
                <c:pt idx="2377">
                  <c:v>0.79946420424669895</c:v>
                </c:pt>
                <c:pt idx="2378">
                  <c:v>0.79815955783122605</c:v>
                </c:pt>
                <c:pt idx="2379">
                  <c:v>0.79394191852108098</c:v>
                </c:pt>
                <c:pt idx="2380">
                  <c:v>0.78194615233212506</c:v>
                </c:pt>
                <c:pt idx="2381">
                  <c:v>0.75693120102989997</c:v>
                </c:pt>
                <c:pt idx="2382">
                  <c:v>0.71730804112034896</c:v>
                </c:pt>
                <c:pt idx="2383">
                  <c:v>0.78132941515667398</c:v>
                </c:pt>
                <c:pt idx="2384">
                  <c:v>0.71730804112035795</c:v>
                </c:pt>
                <c:pt idx="2385">
                  <c:v>0.75693120102974498</c:v>
                </c:pt>
                <c:pt idx="2386">
                  <c:v>0.73724399919299199</c:v>
                </c:pt>
                <c:pt idx="2387">
                  <c:v>0.75693120102984301</c:v>
                </c:pt>
                <c:pt idx="2388">
                  <c:v>0.737243999192983</c:v>
                </c:pt>
                <c:pt idx="2389">
                  <c:v>0.75693120102988798</c:v>
                </c:pt>
                <c:pt idx="2390">
                  <c:v>0.737243999192991</c:v>
                </c:pt>
                <c:pt idx="2391">
                  <c:v>0.74684842837880805</c:v>
                </c:pt>
                <c:pt idx="2392">
                  <c:v>0.77107569925811104</c:v>
                </c:pt>
                <c:pt idx="2393">
                  <c:v>0.80704786000416695</c:v>
                </c:pt>
                <c:pt idx="2394">
                  <c:v>0.81780498277703995</c:v>
                </c:pt>
                <c:pt idx="2395">
                  <c:v>0.82306245347238605</c:v>
                </c:pt>
                <c:pt idx="2396">
                  <c:v>0.82527547920844802</c:v>
                </c:pt>
                <c:pt idx="2397">
                  <c:v>0.82636581637940099</c:v>
                </c:pt>
                <c:pt idx="2398">
                  <c:v>0.82723571286373998</c:v>
                </c:pt>
                <c:pt idx="2399">
                  <c:v>0.82764114983171699</c:v>
                </c:pt>
                <c:pt idx="2400">
                  <c:v>0.82762856634582604</c:v>
                </c:pt>
                <c:pt idx="2401">
                  <c:v>0.82724471054069704</c:v>
                </c:pt>
                <c:pt idx="2402">
                  <c:v>0.82693813392482896</c:v>
                </c:pt>
                <c:pt idx="2403">
                  <c:v>0.82694026186480996</c:v>
                </c:pt>
                <c:pt idx="2404">
                  <c:v>0.82694191375917703</c:v>
                </c:pt>
                <c:pt idx="2405">
                  <c:v>0.82694320326080994</c:v>
                </c:pt>
                <c:pt idx="2406">
                  <c:v>0.82694424401433198</c:v>
                </c:pt>
                <c:pt idx="2407">
                  <c:v>0.82694514965758803</c:v>
                </c:pt>
                <c:pt idx="2408">
                  <c:v>0.82694603382309495</c:v>
                </c:pt>
                <c:pt idx="2409">
                  <c:v>0.82694703517566004</c:v>
                </c:pt>
                <c:pt idx="2410">
                  <c:v>0.82694829182354102</c:v>
                </c:pt>
                <c:pt idx="2418">
                  <c:v>0.82694920572614505</c:v>
                </c:pt>
                <c:pt idx="2419">
                  <c:v>0.82694920572617303</c:v>
                </c:pt>
                <c:pt idx="2420">
                  <c:v>0.82705634781884096</c:v>
                </c:pt>
                <c:pt idx="2421">
                  <c:v>0.82749322453996199</c:v>
                </c:pt>
                <c:pt idx="2422">
                  <c:v>0.828119232699838</c:v>
                </c:pt>
                <c:pt idx="2423">
                  <c:v>0.82877341477102495</c:v>
                </c:pt>
                <c:pt idx="2424">
                  <c:v>0.82929465828056403</c:v>
                </c:pt>
                <c:pt idx="2425">
                  <c:v>0.82945860016753004</c:v>
                </c:pt>
                <c:pt idx="2426">
                  <c:v>0.82922802021288</c:v>
                </c:pt>
                <c:pt idx="2427">
                  <c:v>0.82865401899423496</c:v>
                </c:pt>
                <c:pt idx="2428">
                  <c:v>0.82798833544237904</c:v>
                </c:pt>
                <c:pt idx="2429">
                  <c:v>0.82711046956844303</c:v>
                </c:pt>
                <c:pt idx="2430">
                  <c:v>0.82749831397736595</c:v>
                </c:pt>
                <c:pt idx="2431">
                  <c:v>0.82796659308544396</c:v>
                </c:pt>
                <c:pt idx="2432">
                  <c:v>0.82789104418120096</c:v>
                </c:pt>
                <c:pt idx="2433">
                  <c:v>0.82720504139930895</c:v>
                </c:pt>
                <c:pt idx="2434">
                  <c:v>0.82585369921279295</c:v>
                </c:pt>
                <c:pt idx="2435">
                  <c:v>0.82421635312962604</c:v>
                </c:pt>
                <c:pt idx="2436">
                  <c:v>0.82050829805971803</c:v>
                </c:pt>
                <c:pt idx="2437">
                  <c:v>0.81198050357531104</c:v>
                </c:pt>
                <c:pt idx="2438">
                  <c:v>0.79473559534998806</c:v>
                </c:pt>
                <c:pt idx="2439">
                  <c:v>0.76520513198996198</c:v>
                </c:pt>
                <c:pt idx="2440">
                  <c:v>0.75115107412617799</c:v>
                </c:pt>
                <c:pt idx="2441">
                  <c:v>0.76520513198996198</c:v>
                </c:pt>
                <c:pt idx="2442">
                  <c:v>0.79607380478211798</c:v>
                </c:pt>
                <c:pt idx="2443">
                  <c:v>0.81861958377837196</c:v>
                </c:pt>
                <c:pt idx="2444">
                  <c:v>0.82526648623788801</c:v>
                </c:pt>
                <c:pt idx="2445">
                  <c:v>0.81232025221947801</c:v>
                </c:pt>
                <c:pt idx="2446">
                  <c:v>0.79862151642276902</c:v>
                </c:pt>
                <c:pt idx="2447">
                  <c:v>0.81636962428336901</c:v>
                </c:pt>
                <c:pt idx="2448">
                  <c:v>0.82606416319824905</c:v>
                </c:pt>
                <c:pt idx="2449">
                  <c:v>0.83073927453164698</c:v>
                </c:pt>
                <c:pt idx="2450">
                  <c:v>0.83265119119068398</c:v>
                </c:pt>
                <c:pt idx="2451">
                  <c:v>0.83371270969893996</c:v>
                </c:pt>
                <c:pt idx="2452">
                  <c:v>0.83449501867064402</c:v>
                </c:pt>
                <c:pt idx="2453">
                  <c:v>0.83481708279772604</c:v>
                </c:pt>
                <c:pt idx="2454">
                  <c:v>0.834727751531817</c:v>
                </c:pt>
                <c:pt idx="2455">
                  <c:v>0.83427629337935405</c:v>
                </c:pt>
                <c:pt idx="2456">
                  <c:v>0.83406283044215401</c:v>
                </c:pt>
                <c:pt idx="2457">
                  <c:v>0.83406479795116995</c:v>
                </c:pt>
                <c:pt idx="2458">
                  <c:v>0.83406630821934502</c:v>
                </c:pt>
                <c:pt idx="2459">
                  <c:v>0.83406747492282296</c:v>
                </c:pt>
                <c:pt idx="2460">
                  <c:v>0.83406841173005197</c:v>
                </c:pt>
                <c:pt idx="2461">
                  <c:v>0.83406923230307295</c:v>
                </c:pt>
                <c:pt idx="2462">
                  <c:v>0.83407005029875703</c:v>
                </c:pt>
                <c:pt idx="2463">
                  <c:v>0.83407102491716201</c:v>
                </c:pt>
                <c:pt idx="2464">
                  <c:v>0.83407227073045198</c:v>
                </c:pt>
                <c:pt idx="2472">
                  <c:v>0.83407292410493405</c:v>
                </c:pt>
                <c:pt idx="2473">
                  <c:v>0.83407292410487599</c:v>
                </c:pt>
                <c:pt idx="2474">
                  <c:v>0.83414631483395296</c:v>
                </c:pt>
                <c:pt idx="2475">
                  <c:v>0.83455063508467697</c:v>
                </c:pt>
                <c:pt idx="2476">
                  <c:v>0.83516670349692101</c:v>
                </c:pt>
                <c:pt idx="2477">
                  <c:v>0.83583192276426899</c:v>
                </c:pt>
                <c:pt idx="2478">
                  <c:v>0.83638351464179805</c:v>
                </c:pt>
                <c:pt idx="2479">
                  <c:v>0.83660332967621298</c:v>
                </c:pt>
                <c:pt idx="2480">
                  <c:v>0.83642836803224696</c:v>
                </c:pt>
                <c:pt idx="2481">
                  <c:v>0.83587007227343102</c:v>
                </c:pt>
                <c:pt idx="2482">
                  <c:v>0.83523327546806003</c:v>
                </c:pt>
                <c:pt idx="2483">
                  <c:v>0.83433644019541298</c:v>
                </c:pt>
                <c:pt idx="2484">
                  <c:v>0.83453276667464904</c:v>
                </c:pt>
                <c:pt idx="2485">
                  <c:v>0.83508303447697196</c:v>
                </c:pt>
                <c:pt idx="2486">
                  <c:v>0.83509949507679904</c:v>
                </c:pt>
                <c:pt idx="2487">
                  <c:v>0.83451190618936499</c:v>
                </c:pt>
                <c:pt idx="2488">
                  <c:v>0.83325062136890304</c:v>
                </c:pt>
                <c:pt idx="2489">
                  <c:v>0.83167511179921005</c:v>
                </c:pt>
                <c:pt idx="2490">
                  <c:v>0.828360231345035</c:v>
                </c:pt>
                <c:pt idx="2491">
                  <c:v>0.82052895143147797</c:v>
                </c:pt>
                <c:pt idx="2492">
                  <c:v>0.804556205717324</c:v>
                </c:pt>
                <c:pt idx="2493">
                  <c:v>0.77656540035565103</c:v>
                </c:pt>
                <c:pt idx="2494">
                  <c:v>0.75773155057421304</c:v>
                </c:pt>
                <c:pt idx="2495">
                  <c:v>0.77656540035569899</c:v>
                </c:pt>
                <c:pt idx="2496">
                  <c:v>0.75774351621995595</c:v>
                </c:pt>
                <c:pt idx="2497">
                  <c:v>0.77895275176958201</c:v>
                </c:pt>
                <c:pt idx="2498">
                  <c:v>0.80605263065966704</c:v>
                </c:pt>
                <c:pt idx="2499">
                  <c:v>0.81370194296812803</c:v>
                </c:pt>
                <c:pt idx="2500">
                  <c:v>0.80605263065967903</c:v>
                </c:pt>
                <c:pt idx="2501">
                  <c:v>0.81370194296814902</c:v>
                </c:pt>
                <c:pt idx="2502">
                  <c:v>0.80605263065963895</c:v>
                </c:pt>
                <c:pt idx="2503">
                  <c:v>0.77895275176964596</c:v>
                </c:pt>
                <c:pt idx="2504">
                  <c:v>0.76081362087852</c:v>
                </c:pt>
                <c:pt idx="2505">
                  <c:v>0.79644567118454401</c:v>
                </c:pt>
                <c:pt idx="2506">
                  <c:v>0.80705950923051295</c:v>
                </c:pt>
                <c:pt idx="2507">
                  <c:v>0.81223378428891102</c:v>
                </c:pt>
                <c:pt idx="2508">
                  <c:v>0.81439104350871405</c:v>
                </c:pt>
                <c:pt idx="2509">
                  <c:v>0.81547084451919605</c:v>
                </c:pt>
                <c:pt idx="2510">
                  <c:v>0.81631961327548397</c:v>
                </c:pt>
                <c:pt idx="2511">
                  <c:v>0.81670722259536299</c:v>
                </c:pt>
                <c:pt idx="2512">
                  <c:v>0.81667996042848301</c:v>
                </c:pt>
                <c:pt idx="2513">
                  <c:v>0.81628445351157197</c:v>
                </c:pt>
                <c:pt idx="2514">
                  <c:v>0.81599803370212498</c:v>
                </c:pt>
                <c:pt idx="2515">
                  <c:v>0.81599986266819602</c:v>
                </c:pt>
                <c:pt idx="2516">
                  <c:v>0.816001219206415</c:v>
                </c:pt>
                <c:pt idx="2517">
                  <c:v>0.81600221693303598</c:v>
                </c:pt>
                <c:pt idx="2518">
                  <c:v>0.81600296945598405</c:v>
                </c:pt>
                <c:pt idx="2519">
                  <c:v>0.816003590377261</c:v>
                </c:pt>
                <c:pt idx="2520">
                  <c:v>0.81600419329321605</c:v>
                </c:pt>
                <c:pt idx="2521">
                  <c:v>0.81600493367051896</c:v>
                </c:pt>
                <c:pt idx="2522">
                  <c:v>0.81600595260102504</c:v>
                </c:pt>
                <c:pt idx="2530">
                  <c:v>0.81600667545971395</c:v>
                </c:pt>
                <c:pt idx="2531">
                  <c:v>0.81600667545975802</c:v>
                </c:pt>
                <c:pt idx="2532">
                  <c:v>0.81610628959903098</c:v>
                </c:pt>
                <c:pt idx="2533">
                  <c:v>0.81653421812364302</c:v>
                </c:pt>
                <c:pt idx="2534">
                  <c:v>0.81715448781960698</c:v>
                </c:pt>
                <c:pt idx="2535">
                  <c:v>0.81780730274953894</c:v>
                </c:pt>
                <c:pt idx="2536">
                  <c:v>0.81833269515405904</c:v>
                </c:pt>
                <c:pt idx="2537">
                  <c:v>0.81850768732003598</c:v>
                </c:pt>
                <c:pt idx="2538">
                  <c:v>0.81829017869558596</c:v>
                </c:pt>
                <c:pt idx="2539">
                  <c:v>0.81772228408844005</c:v>
                </c:pt>
                <c:pt idx="2540">
                  <c:v>0.81706708435742104</c:v>
                </c:pt>
                <c:pt idx="2541">
                  <c:v>0.81618917839039395</c:v>
                </c:pt>
                <c:pt idx="2542">
                  <c:v>0.81654009870073396</c:v>
                </c:pt>
                <c:pt idx="2543">
                  <c:v>0.81702074453447204</c:v>
                </c:pt>
                <c:pt idx="2544">
                  <c:v>0.81696126436429695</c:v>
                </c:pt>
                <c:pt idx="2545">
                  <c:v>0.81629521005427996</c:v>
                </c:pt>
                <c:pt idx="2546">
                  <c:v>0.81496361280629803</c:v>
                </c:pt>
                <c:pt idx="2547">
                  <c:v>0.813345093725649</c:v>
                </c:pt>
                <c:pt idx="2548">
                  <c:v>0.80969077680275703</c:v>
                </c:pt>
                <c:pt idx="2549">
                  <c:v>0.801226609551691</c:v>
                </c:pt>
                <c:pt idx="2550">
                  <c:v>0.78408472063664802</c:v>
                </c:pt>
                <c:pt idx="2551">
                  <c:v>0.75466406144381104</c:v>
                </c:pt>
                <c:pt idx="2552">
                  <c:v>0.73960891883170399</c:v>
                </c:pt>
                <c:pt idx="2553">
                  <c:v>0.75466406144377396</c:v>
                </c:pt>
                <c:pt idx="2554">
                  <c:v>0.76034537651419898</c:v>
                </c:pt>
                <c:pt idx="2555">
                  <c:v>0.75986455970790201</c:v>
                </c:pt>
                <c:pt idx="2556">
                  <c:v>0.73468710626078104</c:v>
                </c:pt>
                <c:pt idx="2557">
                  <c:v>0.75175526938588</c:v>
                </c:pt>
                <c:pt idx="2558">
                  <c:v>0.75588589823266294</c:v>
                </c:pt>
                <c:pt idx="2559">
                  <c:v>0.77317816587782795</c:v>
                </c:pt>
                <c:pt idx="2560">
                  <c:v>0.78255541101354098</c:v>
                </c:pt>
                <c:pt idx="2561">
                  <c:v>0.78707008526447797</c:v>
                </c:pt>
                <c:pt idx="2562">
                  <c:v>0.78890927509516595</c:v>
                </c:pt>
                <c:pt idx="2563">
                  <c:v>0.78997483988317296</c:v>
                </c:pt>
                <c:pt idx="2564">
                  <c:v>0.79075581275158702</c:v>
                </c:pt>
                <c:pt idx="2565">
                  <c:v>0.79108607381822305</c:v>
                </c:pt>
                <c:pt idx="2566">
                  <c:v>0.79101010227185897</c:v>
                </c:pt>
                <c:pt idx="2567">
                  <c:v>0.79057281218125497</c:v>
                </c:pt>
                <c:pt idx="2568">
                  <c:v>0.79039470685621005</c:v>
                </c:pt>
                <c:pt idx="2569">
                  <c:v>0.790396205895328</c:v>
                </c:pt>
                <c:pt idx="2570">
                  <c:v>0.790397252358498</c:v>
                </c:pt>
                <c:pt idx="2571">
                  <c:v>0.79039795964906301</c:v>
                </c:pt>
                <c:pt idx="2572">
                  <c:v>0.79039844116336699</c:v>
                </c:pt>
                <c:pt idx="2573">
                  <c:v>0.79039881029178105</c:v>
                </c:pt>
                <c:pt idx="2574">
                  <c:v>0.79039918041993695</c:v>
                </c:pt>
                <c:pt idx="2575">
                  <c:v>0.79039973741606995</c:v>
                </c:pt>
                <c:pt idx="2576">
                  <c:v>0.790400582319712</c:v>
                </c:pt>
                <c:pt idx="2584">
                  <c:v>0.790401007341059</c:v>
                </c:pt>
                <c:pt idx="2585">
                  <c:v>0.79040100734109597</c:v>
                </c:pt>
                <c:pt idx="2586">
                  <c:v>0.79046281806220697</c:v>
                </c:pt>
                <c:pt idx="2587">
                  <c:v>0.79084105504544</c:v>
                </c:pt>
                <c:pt idx="2588">
                  <c:v>0.79143027069877403</c:v>
                </c:pt>
                <c:pt idx="2589">
                  <c:v>0.79207512433641702</c:v>
                </c:pt>
                <c:pt idx="2590">
                  <c:v>0.79262002349755101</c:v>
                </c:pt>
                <c:pt idx="2591">
                  <c:v>0.79285443552915802</c:v>
                </c:pt>
                <c:pt idx="2592">
                  <c:v>0.79270528127317996</c:v>
                </c:pt>
                <c:pt idx="2593">
                  <c:v>0.79217191653627705</c:v>
                </c:pt>
                <c:pt idx="2594">
                  <c:v>0.79156521923803802</c:v>
                </c:pt>
                <c:pt idx="2595">
                  <c:v>0.79069254389263599</c:v>
                </c:pt>
                <c:pt idx="2596">
                  <c:v>0.79081617767329604</c:v>
                </c:pt>
                <c:pt idx="2597">
                  <c:v>0.79134293919130905</c:v>
                </c:pt>
                <c:pt idx="2598">
                  <c:v>0.79133793903774496</c:v>
                </c:pt>
                <c:pt idx="2599">
                  <c:v>0.79073715232211705</c:v>
                </c:pt>
                <c:pt idx="2600">
                  <c:v>0.78947719573136099</c:v>
                </c:pt>
                <c:pt idx="2601">
                  <c:v>0.787902113862743</c:v>
                </c:pt>
                <c:pt idx="2602">
                  <c:v>0.78469880230660205</c:v>
                </c:pt>
                <c:pt idx="2603">
                  <c:v>0.77709114731503204</c:v>
                </c:pt>
                <c:pt idx="2604">
                  <c:v>0.76156641055012297</c:v>
                </c:pt>
                <c:pt idx="2605">
                  <c:v>0.73420515466964598</c:v>
                </c:pt>
                <c:pt idx="2606">
                  <c:v>0.71635410484028905</c:v>
                </c:pt>
                <c:pt idx="2607">
                  <c:v>0.73420515466974301</c:v>
                </c:pt>
                <c:pt idx="2608">
                  <c:v>0.71633668428318498</c:v>
                </c:pt>
                <c:pt idx="2609">
                  <c:v>0.73626008264137799</c:v>
                </c:pt>
                <c:pt idx="2610">
                  <c:v>0.76285566926701298</c:v>
                </c:pt>
                <c:pt idx="2611">
                  <c:v>0.76934971008492903</c:v>
                </c:pt>
                <c:pt idx="2612">
                  <c:v>0.76285566926701498</c:v>
                </c:pt>
                <c:pt idx="2613">
                  <c:v>0.76934971008491204</c:v>
                </c:pt>
                <c:pt idx="2614">
                  <c:v>0.76285566926703396</c:v>
                </c:pt>
                <c:pt idx="2615">
                  <c:v>0.73626008264144505</c:v>
                </c:pt>
                <c:pt idx="2616">
                  <c:v>0.72787537346358899</c:v>
                </c:pt>
                <c:pt idx="2617">
                  <c:v>0.73474640544748304</c:v>
                </c:pt>
                <c:pt idx="2618">
                  <c:v>0.74514739763014604</c:v>
                </c:pt>
                <c:pt idx="2619">
                  <c:v>0.75020563285277597</c:v>
                </c:pt>
                <c:pt idx="2620">
                  <c:v>0.75229367850509299</c:v>
                </c:pt>
                <c:pt idx="2621">
                  <c:v>0.753361517613783</c:v>
                </c:pt>
                <c:pt idx="2622">
                  <c:v>0.75420124216372597</c:v>
                </c:pt>
                <c:pt idx="2623">
                  <c:v>0.75458940696496601</c:v>
                </c:pt>
                <c:pt idx="2624">
                  <c:v>0.75456827074832</c:v>
                </c:pt>
                <c:pt idx="2625">
                  <c:v>0.75418044996240396</c:v>
                </c:pt>
                <c:pt idx="2626">
                  <c:v>0.75391830187674602</c:v>
                </c:pt>
                <c:pt idx="2627">
                  <c:v>0.75391968413849597</c:v>
                </c:pt>
                <c:pt idx="2628">
                  <c:v>0.75392059063499095</c:v>
                </c:pt>
                <c:pt idx="2629">
                  <c:v>0.75392113620853496</c:v>
                </c:pt>
                <c:pt idx="2630">
                  <c:v>0.75392143569459802</c:v>
                </c:pt>
                <c:pt idx="2631">
                  <c:v>0.75392160392227903</c:v>
                </c:pt>
                <c:pt idx="2632">
                  <c:v>0.75392175571652398</c:v>
                </c:pt>
                <c:pt idx="2633">
                  <c:v>0.75392207182626902</c:v>
                </c:pt>
                <c:pt idx="2634">
                  <c:v>0.753922695471404</c:v>
                </c:pt>
                <c:pt idx="2642">
                  <c:v>0.75392316433335405</c:v>
                </c:pt>
                <c:pt idx="2643">
                  <c:v>0.75392316433345996</c:v>
                </c:pt>
                <c:pt idx="2644">
                  <c:v>0.75401429687351196</c:v>
                </c:pt>
                <c:pt idx="2645">
                  <c:v>0.75442610264363796</c:v>
                </c:pt>
                <c:pt idx="2646">
                  <c:v>0.75503017539355699</c:v>
                </c:pt>
                <c:pt idx="2647">
                  <c:v>0.75567136726508799</c:v>
                </c:pt>
                <c:pt idx="2648">
                  <c:v>0.75619430186098302</c:v>
                </c:pt>
                <c:pt idx="2649">
                  <c:v>0.75567136726512796</c:v>
                </c:pt>
                <c:pt idx="2650">
                  <c:v>0.75503017539347805</c:v>
                </c:pt>
                <c:pt idx="2651">
                  <c:v>0.75442610264360799</c:v>
                </c:pt>
                <c:pt idx="2652">
                  <c:v>0.75401429687333799</c:v>
                </c:pt>
                <c:pt idx="2659">
                  <c:v>0.75392316433338802</c:v>
                </c:pt>
                <c:pt idx="2668">
                  <c:v>0.75392316433348605</c:v>
                </c:pt>
                <c:pt idx="2669">
                  <c:v>0.75392316433349005</c:v>
                </c:pt>
                <c:pt idx="2670">
                  <c:v>0.75392934923075094</c:v>
                </c:pt>
                <c:pt idx="2671">
                  <c:v>0.75418920413412205</c:v>
                </c:pt>
                <c:pt idx="2672">
                  <c:v>0.75471775757649695</c:v>
                </c:pt>
                <c:pt idx="2673">
                  <c:v>0.75536004290823</c:v>
                </c:pt>
                <c:pt idx="2674">
                  <c:v>0.75596075589005196</c:v>
                </c:pt>
                <c:pt idx="2675">
                  <c:v>0.75634007642761902</c:v>
                </c:pt>
                <c:pt idx="2676">
                  <c:v>0.75633883207078201</c:v>
                </c:pt>
                <c:pt idx="2677">
                  <c:v>0.75591596833424002</c:v>
                </c:pt>
                <c:pt idx="2678">
                  <c:v>0.75535079914974701</c:v>
                </c:pt>
                <c:pt idx="2679">
                  <c:v>0.75453789215566902</c:v>
                </c:pt>
                <c:pt idx="2680">
                  <c:v>0.75402164089947998</c:v>
                </c:pt>
                <c:pt idx="2681">
                  <c:v>0.75472991963834801</c:v>
                </c:pt>
                <c:pt idx="2682">
                  <c:v>0.75493128694417899</c:v>
                </c:pt>
                <c:pt idx="2683">
                  <c:v>0.75456444339337803</c:v>
                </c:pt>
                <c:pt idx="2684">
                  <c:v>0.75356913398177205</c:v>
                </c:pt>
                <c:pt idx="2685">
                  <c:v>0.75209367733948995</c:v>
                </c:pt>
                <c:pt idx="2686">
                  <c:v>0.74985750032868004</c:v>
                </c:pt>
                <c:pt idx="2687">
                  <c:v>0.74421404740966601</c:v>
                </c:pt>
                <c:pt idx="2688">
                  <c:v>0.73222639239530296</c:v>
                </c:pt>
                <c:pt idx="2689">
                  <c:v>0.71798131969789403</c:v>
                </c:pt>
                <c:pt idx="2690">
                  <c:v>0.75069563055093302</c:v>
                </c:pt>
                <c:pt idx="2691">
                  <c:v>0.72198051307177802</c:v>
                </c:pt>
                <c:pt idx="2692">
                  <c:v>0.720043725743713</c:v>
                </c:pt>
                <c:pt idx="2693">
                  <c:v>0.72198051307177002</c:v>
                </c:pt>
                <c:pt idx="2694">
                  <c:v>0.72004372574380604</c:v>
                </c:pt>
                <c:pt idx="2695">
                  <c:v>0.72198051307177902</c:v>
                </c:pt>
                <c:pt idx="2696">
                  <c:v>0.72004372574378905</c:v>
                </c:pt>
                <c:pt idx="2697">
                  <c:v>0.72198051307178301</c:v>
                </c:pt>
                <c:pt idx="2698">
                  <c:v>0.731981795769023</c:v>
                </c:pt>
                <c:pt idx="2699">
                  <c:v>0.72528529596755997</c:v>
                </c:pt>
                <c:pt idx="2700">
                  <c:v>0.71339345175584101</c:v>
                </c:pt>
                <c:pt idx="2701">
                  <c:v>0.72317630510576703</c:v>
                </c:pt>
                <c:pt idx="2702">
                  <c:v>0.73601086185985198</c:v>
                </c:pt>
                <c:pt idx="2703">
                  <c:v>0.74239150026890499</c:v>
                </c:pt>
                <c:pt idx="2704">
                  <c:v>0.74519940480066704</c:v>
                </c:pt>
                <c:pt idx="2705">
                  <c:v>0.74636880071148104</c:v>
                </c:pt>
                <c:pt idx="2706">
                  <c:v>0.74732707476367199</c:v>
                </c:pt>
                <c:pt idx="2707">
                  <c:v>0.74784099553884498</c:v>
                </c:pt>
                <c:pt idx="2708">
                  <c:v>0.74793167144026795</c:v>
                </c:pt>
                <c:pt idx="2709">
                  <c:v>0.74764243990678503</c:v>
                </c:pt>
                <c:pt idx="2710">
                  <c:v>0.74721420630319602</c:v>
                </c:pt>
                <c:pt idx="2711">
                  <c:v>0.74721628425244002</c:v>
                </c:pt>
                <c:pt idx="2712">
                  <c:v>0.74721721773252003</c:v>
                </c:pt>
                <c:pt idx="2713">
                  <c:v>0.74721775289761105</c:v>
                </c:pt>
                <c:pt idx="2714">
                  <c:v>0.74721800507834302</c:v>
                </c:pt>
                <c:pt idx="2715">
                  <c:v>0.74721808959893998</c:v>
                </c:pt>
                <c:pt idx="2716">
                  <c:v>0.74721812177930702</c:v>
                </c:pt>
                <c:pt idx="2717">
                  <c:v>0.74721823666018805</c:v>
                </c:pt>
                <c:pt idx="2718">
                  <c:v>0.74721869192079704</c:v>
                </c:pt>
                <c:pt idx="2726">
                  <c:v>0.74721931092522698</c:v>
                </c:pt>
                <c:pt idx="2727">
                  <c:v>0.74721935180828103</c:v>
                </c:pt>
                <c:pt idx="2728">
                  <c:v>0.74743142120487405</c:v>
                </c:pt>
                <c:pt idx="2729">
                  <c:v>0.74793734143492097</c:v>
                </c:pt>
                <c:pt idx="2730">
                  <c:v>0.74858019445758295</c:v>
                </c:pt>
                <c:pt idx="2731">
                  <c:v>0.74920272350363304</c:v>
                </c:pt>
                <c:pt idx="2732">
                  <c:v>0.74963361382882598</c:v>
                </c:pt>
                <c:pt idx="2733">
                  <c:v>0.74968052750000302</c:v>
                </c:pt>
                <c:pt idx="2734">
                  <c:v>0.74931381784294904</c:v>
                </c:pt>
                <c:pt idx="2735">
                  <c:v>0.748737117194615</c:v>
                </c:pt>
                <c:pt idx="2736">
                  <c:v>0.74797081571445101</c:v>
                </c:pt>
                <c:pt idx="2737">
                  <c:v>0.74720538493469102</c:v>
                </c:pt>
                <c:pt idx="2738">
                  <c:v>0.74665283971886198</c:v>
                </c:pt>
                <c:pt idx="2739">
                  <c:v>0.74720791134548303</c:v>
                </c:pt>
                <c:pt idx="2740">
                  <c:v>0.74665283971893404</c:v>
                </c:pt>
                <c:pt idx="2741">
                  <c:v>0.74720791134550801</c:v>
                </c:pt>
                <c:pt idx="2742">
                  <c:v>0.74665283971896801</c:v>
                </c:pt>
                <c:pt idx="2743">
                  <c:v>0.74720791134540998</c:v>
                </c:pt>
                <c:pt idx="2744">
                  <c:v>0.74665283971887597</c:v>
                </c:pt>
                <c:pt idx="2745">
                  <c:v>0.74720791134546405</c:v>
                </c:pt>
                <c:pt idx="2746">
                  <c:v>0.74665283971901697</c:v>
                </c:pt>
                <c:pt idx="2747">
                  <c:v>0.74720791134546205</c:v>
                </c:pt>
                <c:pt idx="2748">
                  <c:v>0.74665283971891905</c:v>
                </c:pt>
                <c:pt idx="2749">
                  <c:v>0.74720791134551401</c:v>
                </c:pt>
                <c:pt idx="2750">
                  <c:v>0.74665283971892504</c:v>
                </c:pt>
                <c:pt idx="2751">
                  <c:v>0.74720538493461297</c:v>
                </c:pt>
                <c:pt idx="2752">
                  <c:v>0.74904338518526503</c:v>
                </c:pt>
                <c:pt idx="2753">
                  <c:v>0.74905354797190604</c:v>
                </c:pt>
                <c:pt idx="2754">
                  <c:v>0.74905451411253299</c:v>
                </c:pt>
                <c:pt idx="2755">
                  <c:v>0.74905505505826697</c:v>
                </c:pt>
                <c:pt idx="2756">
                  <c:v>0.74905528604157301</c:v>
                </c:pt>
                <c:pt idx="2757">
                  <c:v>0.74905532228874205</c:v>
                </c:pt>
                <c:pt idx="2758">
                  <c:v>0.74905527902088698</c:v>
                </c:pt>
                <c:pt idx="2759">
                  <c:v>0.74905527145516804</c:v>
                </c:pt>
                <c:pt idx="2760">
                  <c:v>0.74905559322275805</c:v>
                </c:pt>
                <c:pt idx="2761">
                  <c:v>0.74905621151239299</c:v>
                </c:pt>
                <c:pt idx="2768">
                  <c:v>0.74905628315342898</c:v>
                </c:pt>
                <c:pt idx="2769">
                  <c:v>0.74907074975992605</c:v>
                </c:pt>
                <c:pt idx="2770">
                  <c:v>0.74936421148250598</c:v>
                </c:pt>
                <c:pt idx="2771">
                  <c:v>0.74991605483675505</c:v>
                </c:pt>
                <c:pt idx="2772">
                  <c:v>0.75056907093817005</c:v>
                </c:pt>
                <c:pt idx="2773">
                  <c:v>0.75116573958694199</c:v>
                </c:pt>
                <c:pt idx="2774">
                  <c:v>0.75151661670088699</c:v>
                </c:pt>
                <c:pt idx="2775">
                  <c:v>0.75148203881696396</c:v>
                </c:pt>
                <c:pt idx="2776">
                  <c:v>0.75102239793025805</c:v>
                </c:pt>
                <c:pt idx="2777">
                  <c:v>0.75044794663294001</c:v>
                </c:pt>
                <c:pt idx="2778">
                  <c:v>0.749601384374043</c:v>
                </c:pt>
                <c:pt idx="2779">
                  <c:v>0.74924091152344297</c:v>
                </c:pt>
                <c:pt idx="2780">
                  <c:v>0.74992445791750395</c:v>
                </c:pt>
                <c:pt idx="2781">
                  <c:v>0.75009660567359804</c:v>
                </c:pt>
                <c:pt idx="2782">
                  <c:v>0.74969487691279502</c:v>
                </c:pt>
                <c:pt idx="2783">
                  <c:v>0.74865778983048603</c:v>
                </c:pt>
                <c:pt idx="2784">
                  <c:v>0.74718441326535201</c:v>
                </c:pt>
                <c:pt idx="2785">
                  <c:v>0.74477413081198796</c:v>
                </c:pt>
                <c:pt idx="2786">
                  <c:v>0.73869290375532204</c:v>
                </c:pt>
                <c:pt idx="2787">
                  <c:v>0.72589329635747801</c:v>
                </c:pt>
                <c:pt idx="2788">
                  <c:v>0.72166179884937398</c:v>
                </c:pt>
                <c:pt idx="2789">
                  <c:v>0.751700777421618</c:v>
                </c:pt>
                <c:pt idx="2790">
                  <c:v>0.73694591458369496</c:v>
                </c:pt>
                <c:pt idx="2791">
                  <c:v>0.75170077742161701</c:v>
                </c:pt>
                <c:pt idx="2792">
                  <c:v>0.72166179884936899</c:v>
                </c:pt>
                <c:pt idx="2793">
                  <c:v>0.725893296357639</c:v>
                </c:pt>
                <c:pt idx="2794">
                  <c:v>0.73869290375529495</c:v>
                </c:pt>
                <c:pt idx="2795">
                  <c:v>0.74477413081200405</c:v>
                </c:pt>
                <c:pt idx="2796">
                  <c:v>0.74718441326540797</c:v>
                </c:pt>
                <c:pt idx="2797">
                  <c:v>0.74865778983048803</c:v>
                </c:pt>
                <c:pt idx="2798">
                  <c:v>0.74969487691288506</c:v>
                </c:pt>
                <c:pt idx="2799">
                  <c:v>0.74865778983043196</c:v>
                </c:pt>
                <c:pt idx="2800">
                  <c:v>0.74924733484955597</c:v>
                </c:pt>
                <c:pt idx="2801">
                  <c:v>0.75008789572127199</c:v>
                </c:pt>
                <c:pt idx="2802">
                  <c:v>0.75036589145853805</c:v>
                </c:pt>
                <c:pt idx="2803">
                  <c:v>0.75024174665566301</c:v>
                </c:pt>
                <c:pt idx="2804">
                  <c:v>0.74976204834367</c:v>
                </c:pt>
                <c:pt idx="2805">
                  <c:v>0.74962996827506001</c:v>
                </c:pt>
                <c:pt idx="2806">
                  <c:v>0.74963101903425899</c:v>
                </c:pt>
                <c:pt idx="2807">
                  <c:v>0.74963161869311701</c:v>
                </c:pt>
                <c:pt idx="2808">
                  <c:v>0.74963188239211698</c:v>
                </c:pt>
                <c:pt idx="2809">
                  <c:v>0.74963192526490796</c:v>
                </c:pt>
                <c:pt idx="2810">
                  <c:v>0.74963186243948099</c:v>
                </c:pt>
                <c:pt idx="2811">
                  <c:v>0.74963180904030502</c:v>
                </c:pt>
                <c:pt idx="2812">
                  <c:v>0.74963201615501596</c:v>
                </c:pt>
                <c:pt idx="2813">
                  <c:v>0.74963254167464999</c:v>
                </c:pt>
                <c:pt idx="2821">
                  <c:v>0.74963277780164495</c:v>
                </c:pt>
                <c:pt idx="2822">
                  <c:v>0.749632777801713</c:v>
                </c:pt>
                <c:pt idx="2823">
                  <c:v>0.749680560268146</c:v>
                </c:pt>
                <c:pt idx="2824">
                  <c:v>0.75004323360716996</c:v>
                </c:pt>
                <c:pt idx="2825">
                  <c:v>0.75063107250347105</c:v>
                </c:pt>
                <c:pt idx="2826">
                  <c:v>0.75128646592120096</c:v>
                </c:pt>
                <c:pt idx="2827">
                  <c:v>0.75185153748721301</c:v>
                </c:pt>
                <c:pt idx="2828">
                  <c:v>0.75128646592119097</c:v>
                </c:pt>
                <c:pt idx="2829">
                  <c:v>0.75063107250341099</c:v>
                </c:pt>
                <c:pt idx="2830">
                  <c:v>0.75004323360708502</c:v>
                </c:pt>
                <c:pt idx="2831">
                  <c:v>0.74968056026821395</c:v>
                </c:pt>
                <c:pt idx="2838">
                  <c:v>0.74963277780175097</c:v>
                </c:pt>
                <c:pt idx="2847">
                  <c:v>0.74941394151721596</c:v>
                </c:pt>
                <c:pt idx="2848">
                  <c:v>0.749413941517314</c:v>
                </c:pt>
                <c:pt idx="2849">
                  <c:v>0.74900924050690698</c:v>
                </c:pt>
                <c:pt idx="2850">
                  <c:v>0.74427018105367104</c:v>
                </c:pt>
                <c:pt idx="2851">
                  <c:v>0.73512927843966502</c:v>
                </c:pt>
                <c:pt idx="2852">
                  <c:v>0.72276393544261097</c:v>
                </c:pt>
                <c:pt idx="2853">
                  <c:v>0.72280044637559204</c:v>
                </c:pt>
                <c:pt idx="2854">
                  <c:v>0.74075453293863402</c:v>
                </c:pt>
                <c:pt idx="2855">
                  <c:v>0.75873300881730299</c:v>
                </c:pt>
                <c:pt idx="2856">
                  <c:v>0.77544928420264003</c:v>
                </c:pt>
                <c:pt idx="2857">
                  <c:v>0.789602898980173</c:v>
                </c:pt>
                <c:pt idx="2858">
                  <c:v>0.79988469033009402</c:v>
                </c:pt>
                <c:pt idx="2859">
                  <c:v>0.80209929205830899</c:v>
                </c:pt>
                <c:pt idx="2860">
                  <c:v>0.80302616432081497</c:v>
                </c:pt>
                <c:pt idx="2861">
                  <c:v>0.810200147194584</c:v>
                </c:pt>
                <c:pt idx="2862">
                  <c:v>0.820911886735607</c:v>
                </c:pt>
                <c:pt idx="2863">
                  <c:v>0.83244353954725703</c:v>
                </c:pt>
                <c:pt idx="2864">
                  <c:v>0.84205987300238005</c:v>
                </c:pt>
                <c:pt idx="2865">
                  <c:v>0.84701046376937605</c:v>
                </c:pt>
                <c:pt idx="2866">
                  <c:v>0.84454138910819798</c:v>
                </c:pt>
                <c:pt idx="2867">
                  <c:v>0.83191632381809499</c:v>
                </c:pt>
                <c:pt idx="2868">
                  <c:v>0.80645037755797999</c:v>
                </c:pt>
                <c:pt idx="2869">
                  <c:v>0.79019829802256902</c:v>
                </c:pt>
                <c:pt idx="2870">
                  <c:v>0.79502426433988205</c:v>
                </c:pt>
                <c:pt idx="2871">
                  <c:v>0.79019829802256103</c:v>
                </c:pt>
                <c:pt idx="2872">
                  <c:v>0.79487357404452796</c:v>
                </c:pt>
                <c:pt idx="2873">
                  <c:v>0.77339484634655897</c:v>
                </c:pt>
                <c:pt idx="2874">
                  <c:v>0.74427393512555595</c:v>
                </c:pt>
                <c:pt idx="2875">
                  <c:v>0.71611399988781099</c:v>
                </c:pt>
                <c:pt idx="2876">
                  <c:v>0.737886467069505</c:v>
                </c:pt>
                <c:pt idx="2877">
                  <c:v>0.74913860827452805</c:v>
                </c:pt>
                <c:pt idx="2878">
                  <c:v>0.74779201544445695</c:v>
                </c:pt>
                <c:pt idx="2879">
                  <c:v>0.74061993244329105</c:v>
                </c:pt>
                <c:pt idx="2880">
                  <c:v>0.74365868276820102</c:v>
                </c:pt>
                <c:pt idx="2881">
                  <c:v>0.74364675669515001</c:v>
                </c:pt>
                <c:pt idx="2882">
                  <c:v>0.74364626822942004</c:v>
                </c:pt>
                <c:pt idx="2883">
                  <c:v>0.74364532434113495</c:v>
                </c:pt>
                <c:pt idx="2884">
                  <c:v>0.74364403440609095</c:v>
                </c:pt>
                <c:pt idx="2885">
                  <c:v>0.74364250778529195</c:v>
                </c:pt>
                <c:pt idx="2886">
                  <c:v>0.74364085382657996</c:v>
                </c:pt>
                <c:pt idx="2887">
                  <c:v>0.74363918186522604</c:v>
                </c:pt>
                <c:pt idx="2888">
                  <c:v>0.74363769694014303</c:v>
                </c:pt>
                <c:pt idx="2889">
                  <c:v>0.74363651261161001</c:v>
                </c:pt>
                <c:pt idx="2897">
                  <c:v>0.74363606079248801</c:v>
                </c:pt>
                <c:pt idx="2898">
                  <c:v>0.74363606079247702</c:v>
                </c:pt>
                <c:pt idx="2899">
                  <c:v>0.74371292009607504</c:v>
                </c:pt>
                <c:pt idx="2900">
                  <c:v>0.74411049778515603</c:v>
                </c:pt>
                <c:pt idx="2901">
                  <c:v>0.74471007426969005</c:v>
                </c:pt>
                <c:pt idx="2902">
                  <c:v>0.74535622276717095</c:v>
                </c:pt>
                <c:pt idx="2903">
                  <c:v>0.74589338058000498</c:v>
                </c:pt>
                <c:pt idx="2904">
                  <c:v>0.74535622276722202</c:v>
                </c:pt>
                <c:pt idx="2905">
                  <c:v>0.74471007426963098</c:v>
                </c:pt>
                <c:pt idx="2906">
                  <c:v>0.74411049778514504</c:v>
                </c:pt>
                <c:pt idx="2907">
                  <c:v>0.74371292009610201</c:v>
                </c:pt>
                <c:pt idx="2914">
                  <c:v>0.74363606079244104</c:v>
                </c:pt>
                <c:pt idx="2923">
                  <c:v>0.74315983785074802</c:v>
                </c:pt>
                <c:pt idx="2924">
                  <c:v>0.74315983785087103</c:v>
                </c:pt>
                <c:pt idx="2925">
                  <c:v>0.74302712006140903</c:v>
                </c:pt>
                <c:pt idx="2926">
                  <c:v>0.73910656600770397</c:v>
                </c:pt>
                <c:pt idx="2927">
                  <c:v>0.73060600436393297</c:v>
                </c:pt>
                <c:pt idx="2928">
                  <c:v>0.71870033758932195</c:v>
                </c:pt>
                <c:pt idx="2929">
                  <c:v>0.72680224456937503</c:v>
                </c:pt>
                <c:pt idx="2930">
                  <c:v>0.74464877188177003</c:v>
                </c:pt>
                <c:pt idx="2931">
                  <c:v>0.76272304797782198</c:v>
                </c:pt>
                <c:pt idx="2932">
                  <c:v>0.77974018990843597</c:v>
                </c:pt>
                <c:pt idx="2933">
                  <c:v>0.79440090371005601</c:v>
                </c:pt>
                <c:pt idx="2934">
                  <c:v>0.80539635106554897</c:v>
                </c:pt>
                <c:pt idx="2935">
                  <c:v>0.80955190417794698</c:v>
                </c:pt>
                <c:pt idx="2936">
                  <c:v>0.80922778534934503</c:v>
                </c:pt>
                <c:pt idx="2937">
                  <c:v>0.81558811410813004</c:v>
                </c:pt>
                <c:pt idx="2938">
                  <c:v>0.82592139174439005</c:v>
                </c:pt>
                <c:pt idx="2939">
                  <c:v>0.83751023584175599</c:v>
                </c:pt>
                <c:pt idx="2940">
                  <c:v>0.84762065471680503</c:v>
                </c:pt>
                <c:pt idx="2941">
                  <c:v>0.85350257707202704</c:v>
                </c:pt>
                <c:pt idx="2942">
                  <c:v>0.852399998014709</c:v>
                </c:pt>
                <c:pt idx="2943">
                  <c:v>0.84157030256001297</c:v>
                </c:pt>
                <c:pt idx="2944">
                  <c:v>0.81831534327056898</c:v>
                </c:pt>
                <c:pt idx="2945">
                  <c:v>0.79357183761468897</c:v>
                </c:pt>
                <c:pt idx="2946">
                  <c:v>0.80180996540357796</c:v>
                </c:pt>
                <c:pt idx="2947">
                  <c:v>0.79357183761468197</c:v>
                </c:pt>
                <c:pt idx="2948">
                  <c:v>0.80172621787579601</c:v>
                </c:pt>
                <c:pt idx="2949">
                  <c:v>0.78427373576219805</c:v>
                </c:pt>
                <c:pt idx="2950">
                  <c:v>0.75598054737279496</c:v>
                </c:pt>
                <c:pt idx="2951">
                  <c:v>0.72530266982302005</c:v>
                </c:pt>
                <c:pt idx="2952">
                  <c:v>0.72872558353843297</c:v>
                </c:pt>
                <c:pt idx="2953">
                  <c:v>0.74206073927023697</c:v>
                </c:pt>
              </c:numCache>
            </c:numRef>
          </c:val>
          <c:smooth val="0"/>
        </c:ser>
        <c:ser>
          <c:idx val="3"/>
          <c:order val="3"/>
          <c:tx>
            <c:v>Beam 4</c:v>
          </c:tx>
          <c:marker>
            <c:symbol val="none"/>
          </c:marker>
          <c:val>
            <c:numRef>
              <c:f>structure_physics!$H$19:$H$2972</c:f>
              <c:numCache>
                <c:formatCode>General</c:formatCode>
                <c:ptCount val="2954"/>
                <c:pt idx="122">
                  <c:v>5.1030533126452601E-2</c:v>
                </c:pt>
                <c:pt idx="123">
                  <c:v>1.5987210830109601E-2</c:v>
                </c:pt>
                <c:pt idx="124">
                  <c:v>1.57378363135743E-2</c:v>
                </c:pt>
                <c:pt idx="125">
                  <c:v>1.5891272393968599E-2</c:v>
                </c:pt>
                <c:pt idx="126">
                  <c:v>1.59066156293299E-2</c:v>
                </c:pt>
                <c:pt idx="127">
                  <c:v>1.6203045036483399E-2</c:v>
                </c:pt>
                <c:pt idx="128">
                  <c:v>1.65078100094532E-2</c:v>
                </c:pt>
                <c:pt idx="129">
                  <c:v>1.6616466428347298E-2</c:v>
                </c:pt>
                <c:pt idx="130">
                  <c:v>1.6931197831743301E-2</c:v>
                </c:pt>
                <c:pt idx="131">
                  <c:v>1.7223789224598201E-2</c:v>
                </c:pt>
                <c:pt idx="132">
                  <c:v>1.74917637479708E-2</c:v>
                </c:pt>
                <c:pt idx="133">
                  <c:v>1.6903262681629502E-2</c:v>
                </c:pt>
                <c:pt idx="134">
                  <c:v>1.6585695969056801E-2</c:v>
                </c:pt>
                <c:pt idx="135">
                  <c:v>1.6303784665833099E-2</c:v>
                </c:pt>
                <c:pt idx="136">
                  <c:v>1.6054723490827701E-2</c:v>
                </c:pt>
                <c:pt idx="137">
                  <c:v>1.5835647260690401E-2</c:v>
                </c:pt>
                <c:pt idx="138">
                  <c:v>1.56436945011484E-2</c:v>
                </c:pt>
                <c:pt idx="139">
                  <c:v>1.5327454214925E-2</c:v>
                </c:pt>
                <c:pt idx="140">
                  <c:v>1.52024958988145E-2</c:v>
                </c:pt>
                <c:pt idx="141">
                  <c:v>1.50933882410774E-2</c:v>
                </c:pt>
                <c:pt idx="142">
                  <c:v>1.49982691085124E-2</c:v>
                </c:pt>
                <c:pt idx="143">
                  <c:v>1.47765791823586E-2</c:v>
                </c:pt>
                <c:pt idx="144">
                  <c:v>1.45777152565396E-2</c:v>
                </c:pt>
                <c:pt idx="145">
                  <c:v>1.44017550402884E-2</c:v>
                </c:pt>
                <c:pt idx="146">
                  <c:v>1.42487374390313E-2</c:v>
                </c:pt>
                <c:pt idx="147">
                  <c:v>1.3995711293069899E-2</c:v>
                </c:pt>
                <c:pt idx="148">
                  <c:v>1.39024506331062E-2</c:v>
                </c:pt>
                <c:pt idx="149">
                  <c:v>1.38292969462537E-2</c:v>
                </c:pt>
                <c:pt idx="150">
                  <c:v>1.37762068186591E-2</c:v>
                </c:pt>
                <c:pt idx="151">
                  <c:v>1.3743113113313801E-2</c:v>
                </c:pt>
                <c:pt idx="159">
                  <c:v>1.37299250510648E-2</c:v>
                </c:pt>
                <c:pt idx="160">
                  <c:v>1.37299250510648E-2</c:v>
                </c:pt>
                <c:pt idx="161">
                  <c:v>1.37299250510648E-2</c:v>
                </c:pt>
                <c:pt idx="162">
                  <c:v>1.37299250510648E-2</c:v>
                </c:pt>
                <c:pt idx="163">
                  <c:v>1.37299250510648E-2</c:v>
                </c:pt>
                <c:pt idx="164">
                  <c:v>1.37299250510648E-2</c:v>
                </c:pt>
                <c:pt idx="165">
                  <c:v>1.3748879889736301E-2</c:v>
                </c:pt>
                <c:pt idx="166">
                  <c:v>1.37965435878793E-2</c:v>
                </c:pt>
                <c:pt idx="167">
                  <c:v>1.38731666042882E-2</c:v>
                </c:pt>
                <c:pt idx="168">
                  <c:v>1.41016846064713E-2</c:v>
                </c:pt>
                <c:pt idx="169">
                  <c:v>1.42576827535589E-2</c:v>
                </c:pt>
                <c:pt idx="170">
                  <c:v>1.44475121785039E-2</c:v>
                </c:pt>
                <c:pt idx="171">
                  <c:v>1.46713491213792E-2</c:v>
                </c:pt>
                <c:pt idx="172">
                  <c:v>1.4929294448953301E-2</c:v>
                </c:pt>
                <c:pt idx="173">
                  <c:v>1.52213704892439E-2</c:v>
                </c:pt>
                <c:pt idx="174">
                  <c:v>1.5547517730058399E-2</c:v>
                </c:pt>
                <c:pt idx="175">
                  <c:v>1.5855813628413699E-2</c:v>
                </c:pt>
                <c:pt idx="176">
                  <c:v>1.6065569502083401E-2</c:v>
                </c:pt>
                <c:pt idx="177">
                  <c:v>1.6312937099531299E-2</c:v>
                </c:pt>
                <c:pt idx="178">
                  <c:v>1.6604093416361401E-2</c:v>
                </c:pt>
                <c:pt idx="179">
                  <c:v>1.7115607293804899E-2</c:v>
                </c:pt>
                <c:pt idx="180">
                  <c:v>1.7559123517605298E-2</c:v>
                </c:pt>
                <c:pt idx="181">
                  <c:v>1.80778988735645E-2</c:v>
                </c:pt>
                <c:pt idx="182">
                  <c:v>1.8680935801448299E-2</c:v>
                </c:pt>
                <c:pt idx="183">
                  <c:v>1.96187297063843E-2</c:v>
                </c:pt>
                <c:pt idx="184">
                  <c:v>2.04848624026704E-2</c:v>
                </c:pt>
                <c:pt idx="185">
                  <c:v>2.06072539916217E-2</c:v>
                </c:pt>
                <c:pt idx="186">
                  <c:v>2.0573513439375E-2</c:v>
                </c:pt>
                <c:pt idx="187">
                  <c:v>2.0864599039285701E-2</c:v>
                </c:pt>
                <c:pt idx="188">
                  <c:v>2.13398800957031E-2</c:v>
                </c:pt>
                <c:pt idx="189">
                  <c:v>2.28952318356287E-2</c:v>
                </c:pt>
                <c:pt idx="190">
                  <c:v>2.4479459284690499E-2</c:v>
                </c:pt>
                <c:pt idx="191">
                  <c:v>2.7111562944146399E-2</c:v>
                </c:pt>
                <c:pt idx="192">
                  <c:v>3.1449382380113897E-2</c:v>
                </c:pt>
                <c:pt idx="193">
                  <c:v>3.8650746662994402E-2</c:v>
                </c:pt>
                <c:pt idx="194">
                  <c:v>5.1030533126452601E-2</c:v>
                </c:pt>
                <c:pt idx="195">
                  <c:v>0.123852000916328</c:v>
                </c:pt>
                <c:pt idx="196">
                  <c:v>0.32400130561090301</c:v>
                </c:pt>
                <c:pt idx="197">
                  <c:v>0.123852000916328</c:v>
                </c:pt>
                <c:pt idx="198">
                  <c:v>5.1030533126452601E-2</c:v>
                </c:pt>
                <c:pt idx="199">
                  <c:v>3.8650746662994603E-2</c:v>
                </c:pt>
                <c:pt idx="200">
                  <c:v>3.1449382380106798E-2</c:v>
                </c:pt>
                <c:pt idx="201">
                  <c:v>2.7111562944141999E-2</c:v>
                </c:pt>
                <c:pt idx="202">
                  <c:v>2.4479459284690901E-2</c:v>
                </c:pt>
                <c:pt idx="203">
                  <c:v>2.2895231835631202E-2</c:v>
                </c:pt>
                <c:pt idx="204">
                  <c:v>2.1339880095702899E-2</c:v>
                </c:pt>
                <c:pt idx="205">
                  <c:v>2.0864599039285201E-2</c:v>
                </c:pt>
                <c:pt idx="206">
                  <c:v>2.1339880095702899E-2</c:v>
                </c:pt>
                <c:pt idx="207">
                  <c:v>0.398717603644833</c:v>
                </c:pt>
                <c:pt idx="208">
                  <c:v>0.24472487425603601</c:v>
                </c:pt>
                <c:pt idx="209">
                  <c:v>0.230094213929912</c:v>
                </c:pt>
                <c:pt idx="210">
                  <c:v>0.21716413356349101</c:v>
                </c:pt>
                <c:pt idx="211">
                  <c:v>0.20565518059135601</c:v>
                </c:pt>
                <c:pt idx="212">
                  <c:v>0.19865960805793301</c:v>
                </c:pt>
                <c:pt idx="213">
                  <c:v>0.19215538034125401</c:v>
                </c:pt>
                <c:pt idx="214">
                  <c:v>0.186097165487909</c:v>
                </c:pt>
                <c:pt idx="215">
                  <c:v>0.180445108388394</c:v>
                </c:pt>
                <c:pt idx="216">
                  <c:v>0.17516399793304299</c:v>
                </c:pt>
                <c:pt idx="217">
                  <c:v>0.17022258174282501</c:v>
                </c:pt>
                <c:pt idx="218">
                  <c:v>0.16559299884902401</c:v>
                </c:pt>
                <c:pt idx="219">
                  <c:v>0.16070434338029699</c:v>
                </c:pt>
                <c:pt idx="220">
                  <c:v>0.156742205136149</c:v>
                </c:pt>
                <c:pt idx="221">
                  <c:v>0.15300075226624801</c:v>
                </c:pt>
                <c:pt idx="222">
                  <c:v>0.15240214538857599</c:v>
                </c:pt>
                <c:pt idx="223">
                  <c:v>0.151815293334848</c:v>
                </c:pt>
                <c:pt idx="224">
                  <c:v>0.15123996815754601</c:v>
                </c:pt>
                <c:pt idx="225">
                  <c:v>0.15039452461920699</c:v>
                </c:pt>
                <c:pt idx="226">
                  <c:v>0.14985154925459901</c:v>
                </c:pt>
                <c:pt idx="227">
                  <c:v>0.14931910375628199</c:v>
                </c:pt>
                <c:pt idx="228">
                  <c:v>0.148797015652848</c:v>
                </c:pt>
                <c:pt idx="229">
                  <c:v>0.148285123908098</c:v>
                </c:pt>
                <c:pt idx="230">
                  <c:v>0.14778327916176601</c:v>
                </c:pt>
                <c:pt idx="238">
                  <c:v>0.14729134378758801</c:v>
                </c:pt>
                <c:pt idx="239">
                  <c:v>0.14729134378758801</c:v>
                </c:pt>
                <c:pt idx="240">
                  <c:v>0.14729134378758801</c:v>
                </c:pt>
                <c:pt idx="241">
                  <c:v>0.14729134378758801</c:v>
                </c:pt>
                <c:pt idx="242">
                  <c:v>0.14729134378758801</c:v>
                </c:pt>
                <c:pt idx="243">
                  <c:v>0.14729134378758801</c:v>
                </c:pt>
                <c:pt idx="244">
                  <c:v>0.147999257371452</c:v>
                </c:pt>
                <c:pt idx="251">
                  <c:v>0.14729134378758801</c:v>
                </c:pt>
                <c:pt idx="263">
                  <c:v>8.3354509302872998E-2</c:v>
                </c:pt>
                <c:pt idx="264">
                  <c:v>8.3354509302872998E-2</c:v>
                </c:pt>
                <c:pt idx="265">
                  <c:v>8.3354509302872998E-2</c:v>
                </c:pt>
                <c:pt idx="266">
                  <c:v>8.3354509302872998E-2</c:v>
                </c:pt>
                <c:pt idx="267">
                  <c:v>8.3354509302872998E-2</c:v>
                </c:pt>
                <c:pt idx="268">
                  <c:v>8.3354509302872998E-2</c:v>
                </c:pt>
                <c:pt idx="269">
                  <c:v>8.3354509302872998E-2</c:v>
                </c:pt>
                <c:pt idx="270">
                  <c:v>8.3390576686591902E-2</c:v>
                </c:pt>
                <c:pt idx="277">
                  <c:v>8.3354509302872998E-2</c:v>
                </c:pt>
                <c:pt idx="289">
                  <c:v>6.9596894818960794E-2</c:v>
                </c:pt>
                <c:pt idx="290">
                  <c:v>6.9596894818960794E-2</c:v>
                </c:pt>
                <c:pt idx="291">
                  <c:v>6.9596894818960794E-2</c:v>
                </c:pt>
                <c:pt idx="292">
                  <c:v>6.9596894818960794E-2</c:v>
                </c:pt>
                <c:pt idx="293">
                  <c:v>6.9596894818960794E-2</c:v>
                </c:pt>
                <c:pt idx="294">
                  <c:v>6.9596894818960794E-2</c:v>
                </c:pt>
                <c:pt idx="295">
                  <c:v>6.9596845894765405E-2</c:v>
                </c:pt>
                <c:pt idx="302">
                  <c:v>6.9596894818960794E-2</c:v>
                </c:pt>
                <c:pt idx="315">
                  <c:v>6.7487153639265898E-2</c:v>
                </c:pt>
                <c:pt idx="316">
                  <c:v>6.7487153639265898E-2</c:v>
                </c:pt>
                <c:pt idx="317">
                  <c:v>6.7487153639265898E-2</c:v>
                </c:pt>
                <c:pt idx="318">
                  <c:v>6.7487153639265898E-2</c:v>
                </c:pt>
                <c:pt idx="319">
                  <c:v>6.7487153639265898E-2</c:v>
                </c:pt>
                <c:pt idx="320">
                  <c:v>6.7487153639265898E-2</c:v>
                </c:pt>
                <c:pt idx="321">
                  <c:v>6.7486592452720304E-2</c:v>
                </c:pt>
                <c:pt idx="328">
                  <c:v>6.7487153639265898E-2</c:v>
                </c:pt>
                <c:pt idx="335">
                  <c:v>6.5826173549144995E-2</c:v>
                </c:pt>
                <c:pt idx="336">
                  <c:v>6.5826173549144995E-2</c:v>
                </c:pt>
                <c:pt idx="337">
                  <c:v>6.5826173549144995E-2</c:v>
                </c:pt>
                <c:pt idx="338">
                  <c:v>6.5826173549144995E-2</c:v>
                </c:pt>
                <c:pt idx="339">
                  <c:v>6.5826173549144995E-2</c:v>
                </c:pt>
                <c:pt idx="340">
                  <c:v>6.5826173549144995E-2</c:v>
                </c:pt>
                <c:pt idx="341">
                  <c:v>6.5826173549144995E-2</c:v>
                </c:pt>
                <c:pt idx="342">
                  <c:v>6.5826290589670294E-2</c:v>
                </c:pt>
                <c:pt idx="349">
                  <c:v>6.5826173549144995E-2</c:v>
                </c:pt>
                <c:pt idx="362">
                  <c:v>6.5484244592948895E-2</c:v>
                </c:pt>
                <c:pt idx="363">
                  <c:v>6.5484244592948895E-2</c:v>
                </c:pt>
                <c:pt idx="364">
                  <c:v>6.5484244592948895E-2</c:v>
                </c:pt>
                <c:pt idx="365">
                  <c:v>6.5484244592948895E-2</c:v>
                </c:pt>
                <c:pt idx="366">
                  <c:v>6.5484244592948895E-2</c:v>
                </c:pt>
                <c:pt idx="367">
                  <c:v>6.5484244592948895E-2</c:v>
                </c:pt>
                <c:pt idx="368">
                  <c:v>6.5486441398595802E-2</c:v>
                </c:pt>
                <c:pt idx="369">
                  <c:v>6.5489072111545796E-2</c:v>
                </c:pt>
                <c:pt idx="370">
                  <c:v>6.5491650302232293E-2</c:v>
                </c:pt>
                <c:pt idx="371">
                  <c:v>6.5494181031775303E-2</c:v>
                </c:pt>
                <c:pt idx="372">
                  <c:v>6.5496669066184898E-2</c:v>
                </c:pt>
                <c:pt idx="373">
                  <c:v>6.5499118912570903E-2</c:v>
                </c:pt>
                <c:pt idx="374">
                  <c:v>6.5501534955335103E-2</c:v>
                </c:pt>
                <c:pt idx="375">
                  <c:v>6.5499118912570903E-2</c:v>
                </c:pt>
                <c:pt idx="376">
                  <c:v>6.5496669066184898E-2</c:v>
                </c:pt>
                <c:pt idx="377">
                  <c:v>6.5494181031775303E-2</c:v>
                </c:pt>
                <c:pt idx="378">
                  <c:v>6.5491650302232293E-2</c:v>
                </c:pt>
                <c:pt idx="379">
                  <c:v>6.5489072111545796E-2</c:v>
                </c:pt>
                <c:pt idx="380">
                  <c:v>6.5486441398595802E-2</c:v>
                </c:pt>
                <c:pt idx="387">
                  <c:v>6.5484244592948895E-2</c:v>
                </c:pt>
                <c:pt idx="392">
                  <c:v>6.4752993179892707E-2</c:v>
                </c:pt>
                <c:pt idx="393">
                  <c:v>6.4752993179892707E-2</c:v>
                </c:pt>
                <c:pt idx="394">
                  <c:v>6.4752993179892707E-2</c:v>
                </c:pt>
                <c:pt idx="395">
                  <c:v>6.4751819957221499E-2</c:v>
                </c:pt>
                <c:pt idx="396">
                  <c:v>6.4698550503415705E-2</c:v>
                </c:pt>
                <c:pt idx="397">
                  <c:v>6.4587181085313902E-2</c:v>
                </c:pt>
                <c:pt idx="398">
                  <c:v>6.4444939741413104E-2</c:v>
                </c:pt>
                <c:pt idx="399">
                  <c:v>6.4298975485624105E-2</c:v>
                </c:pt>
                <c:pt idx="400">
                  <c:v>6.4176316572587599E-2</c:v>
                </c:pt>
                <c:pt idx="401">
                  <c:v>6.4103891252644901E-2</c:v>
                </c:pt>
                <c:pt idx="402">
                  <c:v>6.4108613571611101E-2</c:v>
                </c:pt>
                <c:pt idx="403">
                  <c:v>6.4217534690123701E-2</c:v>
                </c:pt>
                <c:pt idx="404">
                  <c:v>6.4458055606445894E-2</c:v>
                </c:pt>
                <c:pt idx="405">
                  <c:v>6.4802783775567099E-2</c:v>
                </c:pt>
                <c:pt idx="406">
                  <c:v>6.4458055606445894E-2</c:v>
                </c:pt>
                <c:pt idx="407">
                  <c:v>6.42175346900411E-2</c:v>
                </c:pt>
                <c:pt idx="408">
                  <c:v>6.4108613571617803E-2</c:v>
                </c:pt>
                <c:pt idx="409">
                  <c:v>6.4103891252673698E-2</c:v>
                </c:pt>
                <c:pt idx="410">
                  <c:v>6.4176316572595302E-2</c:v>
                </c:pt>
                <c:pt idx="411">
                  <c:v>6.4298975485623203E-2</c:v>
                </c:pt>
                <c:pt idx="412">
                  <c:v>6.4444939741379895E-2</c:v>
                </c:pt>
                <c:pt idx="413">
                  <c:v>6.4298975485602899E-2</c:v>
                </c:pt>
                <c:pt idx="414">
                  <c:v>6.00589176607172E-2</c:v>
                </c:pt>
                <c:pt idx="415">
                  <c:v>6.0432844384276499E-2</c:v>
                </c:pt>
                <c:pt idx="416">
                  <c:v>6.0616160502981097E-2</c:v>
                </c:pt>
                <c:pt idx="417">
                  <c:v>6.0786523022829497E-2</c:v>
                </c:pt>
                <c:pt idx="418">
                  <c:v>6.0873932397145898E-2</c:v>
                </c:pt>
                <c:pt idx="422">
                  <c:v>6.08755012140169E-2</c:v>
                </c:pt>
                <c:pt idx="423">
                  <c:v>6.08755012140169E-2</c:v>
                </c:pt>
                <c:pt idx="424">
                  <c:v>6.08755012140169E-2</c:v>
                </c:pt>
                <c:pt idx="425">
                  <c:v>6.08734620922501E-2</c:v>
                </c:pt>
                <c:pt idx="426">
                  <c:v>6.0749134572626498E-2</c:v>
                </c:pt>
                <c:pt idx="427">
                  <c:v>6.05051273873176E-2</c:v>
                </c:pt>
                <c:pt idx="428">
                  <c:v>6.0241968971964301E-2</c:v>
                </c:pt>
                <c:pt idx="429">
                  <c:v>6.0059644475434402E-2</c:v>
                </c:pt>
                <c:pt idx="430">
                  <c:v>6.00405201748875E-2</c:v>
                </c:pt>
                <c:pt idx="431">
                  <c:v>6.0144167118706598E-2</c:v>
                </c:pt>
                <c:pt idx="432">
                  <c:v>6.03278774530457E-2</c:v>
                </c:pt>
                <c:pt idx="433">
                  <c:v>6.0548860042121198E-2</c:v>
                </c:pt>
                <c:pt idx="434">
                  <c:v>6.0763983477689298E-2</c:v>
                </c:pt>
                <c:pt idx="435">
                  <c:v>6.09169402580143E-2</c:v>
                </c:pt>
                <c:pt idx="436">
                  <c:v>6.11322440285322E-2</c:v>
                </c:pt>
                <c:pt idx="437">
                  <c:v>6.1258333644638299E-2</c:v>
                </c:pt>
                <c:pt idx="438">
                  <c:v>6.1307409865670598E-2</c:v>
                </c:pt>
                <c:pt idx="439">
                  <c:v>6.1295718199672902E-2</c:v>
                </c:pt>
                <c:pt idx="440">
                  <c:v>6.1239773090577099E-2</c:v>
                </c:pt>
                <c:pt idx="441">
                  <c:v>6.1156183329353297E-2</c:v>
                </c:pt>
                <c:pt idx="442">
                  <c:v>6.1061531246776199E-2</c:v>
                </c:pt>
                <c:pt idx="443">
                  <c:v>6.1156183329352701E-2</c:v>
                </c:pt>
                <c:pt idx="444">
                  <c:v>6.0329981675817698E-2</c:v>
                </c:pt>
                <c:pt idx="445">
                  <c:v>6.0066187557732298E-2</c:v>
                </c:pt>
                <c:pt idx="446">
                  <c:v>5.9938931652132703E-2</c:v>
                </c:pt>
                <c:pt idx="447">
                  <c:v>5.98260767395251E-2</c:v>
                </c:pt>
                <c:pt idx="448">
                  <c:v>5.9774307690310099E-2</c:v>
                </c:pt>
                <c:pt idx="459">
                  <c:v>5.9774245540921297E-2</c:v>
                </c:pt>
                <c:pt idx="460">
                  <c:v>5.9774245540921297E-2</c:v>
                </c:pt>
                <c:pt idx="461">
                  <c:v>5.9774245540921297E-2</c:v>
                </c:pt>
                <c:pt idx="462">
                  <c:v>5.9771388966444301E-2</c:v>
                </c:pt>
                <c:pt idx="463">
                  <c:v>5.9668024150551002E-2</c:v>
                </c:pt>
                <c:pt idx="464">
                  <c:v>5.9474442006284302E-2</c:v>
                </c:pt>
                <c:pt idx="465">
                  <c:v>5.9269374102766302E-2</c:v>
                </c:pt>
                <c:pt idx="466">
                  <c:v>5.9131265711982899E-2</c:v>
                </c:pt>
                <c:pt idx="467">
                  <c:v>5.91209685160324E-2</c:v>
                </c:pt>
                <c:pt idx="468">
                  <c:v>5.9205522578076403E-2</c:v>
                </c:pt>
                <c:pt idx="469">
                  <c:v>5.9351423550206499E-2</c:v>
                </c:pt>
                <c:pt idx="470">
                  <c:v>5.9525049735433197E-2</c:v>
                </c:pt>
                <c:pt idx="471">
                  <c:v>5.9692492081121998E-2</c:v>
                </c:pt>
                <c:pt idx="472">
                  <c:v>5.9804653653419297E-2</c:v>
                </c:pt>
                <c:pt idx="473">
                  <c:v>5.9692492081115003E-2</c:v>
                </c:pt>
                <c:pt idx="474">
                  <c:v>5.9525049735450003E-2</c:v>
                </c:pt>
                <c:pt idx="475">
                  <c:v>5.9351423550206499E-2</c:v>
                </c:pt>
                <c:pt idx="476">
                  <c:v>5.9205522578076403E-2</c:v>
                </c:pt>
                <c:pt idx="477">
                  <c:v>5.91209685160278E-2</c:v>
                </c:pt>
                <c:pt idx="478">
                  <c:v>5.9131265712001002E-2</c:v>
                </c:pt>
                <c:pt idx="479">
                  <c:v>5.9118055296391497E-2</c:v>
                </c:pt>
                <c:pt idx="480">
                  <c:v>5.91967069951949E-2</c:v>
                </c:pt>
                <c:pt idx="481">
                  <c:v>5.8859797049507397E-2</c:v>
                </c:pt>
                <c:pt idx="482">
                  <c:v>5.9040189412745303E-2</c:v>
                </c:pt>
                <c:pt idx="483">
                  <c:v>5.9076949120648398E-2</c:v>
                </c:pt>
                <c:pt idx="484">
                  <c:v>5.9193099841455703E-2</c:v>
                </c:pt>
                <c:pt idx="485">
                  <c:v>5.9350008094371902E-2</c:v>
                </c:pt>
                <c:pt idx="486">
                  <c:v>5.9491268130822401E-2</c:v>
                </c:pt>
                <c:pt idx="487">
                  <c:v>5.9560147016813003E-2</c:v>
                </c:pt>
                <c:pt idx="491">
                  <c:v>5.9560822931118002E-2</c:v>
                </c:pt>
                <c:pt idx="492">
                  <c:v>5.9560822931118002E-2</c:v>
                </c:pt>
                <c:pt idx="493">
                  <c:v>5.95608229311081E-2</c:v>
                </c:pt>
                <c:pt idx="494">
                  <c:v>5.9559069216202999E-2</c:v>
                </c:pt>
                <c:pt idx="495">
                  <c:v>5.9455300998050201E-2</c:v>
                </c:pt>
                <c:pt idx="496">
                  <c:v>5.9250527598474101E-2</c:v>
                </c:pt>
                <c:pt idx="497">
                  <c:v>5.9026231072887202E-2</c:v>
                </c:pt>
                <c:pt idx="498">
                  <c:v>5.88632081399353E-2</c:v>
                </c:pt>
                <c:pt idx="499">
                  <c:v>5.88141814275785E-2</c:v>
                </c:pt>
                <c:pt idx="500">
                  <c:v>5.8863214522105099E-2</c:v>
                </c:pt>
                <c:pt idx="501">
                  <c:v>5.9016780738989499E-2</c:v>
                </c:pt>
                <c:pt idx="502">
                  <c:v>5.9232430438685001E-2</c:v>
                </c:pt>
                <c:pt idx="503">
                  <c:v>5.9448145818727899E-2</c:v>
                </c:pt>
                <c:pt idx="504">
                  <c:v>5.9589615631002797E-2</c:v>
                </c:pt>
                <c:pt idx="505">
                  <c:v>5.9672082040779097E-2</c:v>
                </c:pt>
                <c:pt idx="506">
                  <c:v>6.0064982159472299E-2</c:v>
                </c:pt>
                <c:pt idx="507">
                  <c:v>6.04610023279986E-2</c:v>
                </c:pt>
                <c:pt idx="508">
                  <c:v>6.0860595666022997E-2</c:v>
                </c:pt>
                <c:pt idx="509">
                  <c:v>2.5911314122404799E-2</c:v>
                </c:pt>
                <c:pt idx="510">
                  <c:v>2.4898648350883699E-2</c:v>
                </c:pt>
                <c:pt idx="511">
                  <c:v>2.4353205174478702E-2</c:v>
                </c:pt>
                <c:pt idx="512">
                  <c:v>2.41124691815803E-2</c:v>
                </c:pt>
                <c:pt idx="513">
                  <c:v>2.40822689341628E-2</c:v>
                </c:pt>
                <c:pt idx="514">
                  <c:v>2.4083066571719301E-2</c:v>
                </c:pt>
                <c:pt idx="515">
                  <c:v>2.4082517431943801E-2</c:v>
                </c:pt>
                <c:pt idx="516">
                  <c:v>2.4082314496441E-2</c:v>
                </c:pt>
                <c:pt idx="517">
                  <c:v>2.4082375901406598E-2</c:v>
                </c:pt>
                <c:pt idx="518">
                  <c:v>2.4082619766393702E-2</c:v>
                </c:pt>
                <c:pt idx="519">
                  <c:v>2.40829641834539E-2</c:v>
                </c:pt>
                <c:pt idx="520">
                  <c:v>2.40833272100167E-2</c:v>
                </c:pt>
                <c:pt idx="521">
                  <c:v>2.4083626865397001E-2</c:v>
                </c:pt>
                <c:pt idx="522">
                  <c:v>2.4083781130944702E-2</c:v>
                </c:pt>
                <c:pt idx="530">
                  <c:v>2.4083787067875E-2</c:v>
                </c:pt>
                <c:pt idx="531">
                  <c:v>2.4083787067875E-2</c:v>
                </c:pt>
                <c:pt idx="532">
                  <c:v>2.40837870678768E-2</c:v>
                </c:pt>
                <c:pt idx="533">
                  <c:v>2.4083787067875E-2</c:v>
                </c:pt>
                <c:pt idx="534">
                  <c:v>2.40837870678768E-2</c:v>
                </c:pt>
                <c:pt idx="535">
                  <c:v>2.4083787067875E-2</c:v>
                </c:pt>
                <c:pt idx="536">
                  <c:v>2.4083778556134E-2</c:v>
                </c:pt>
                <c:pt idx="537">
                  <c:v>2.4083557328981799E-2</c:v>
                </c:pt>
                <c:pt idx="538">
                  <c:v>2.4083127698258201E-2</c:v>
                </c:pt>
                <c:pt idx="539">
                  <c:v>2.4082607407411898E-2</c:v>
                </c:pt>
                <c:pt idx="540">
                  <c:v>2.40821141216968E-2</c:v>
                </c:pt>
                <c:pt idx="541">
                  <c:v>2.408176542775E-2</c:v>
                </c:pt>
                <c:pt idx="542">
                  <c:v>2.40816788407569E-2</c:v>
                </c:pt>
                <c:pt idx="543">
                  <c:v>2.4081971819148399E-2</c:v>
                </c:pt>
                <c:pt idx="544">
                  <c:v>2.4082761786960099E-2</c:v>
                </c:pt>
                <c:pt idx="545">
                  <c:v>2.4081618816551801E-2</c:v>
                </c:pt>
                <c:pt idx="546">
                  <c:v>2.4111762360564001E-2</c:v>
                </c:pt>
                <c:pt idx="547">
                  <c:v>2.41487373736467E-2</c:v>
                </c:pt>
                <c:pt idx="548">
                  <c:v>2.4167002402540199E-2</c:v>
                </c:pt>
                <c:pt idx="549">
                  <c:v>2.4170274850626301E-2</c:v>
                </c:pt>
                <c:pt idx="550">
                  <c:v>2.41622869788665E-2</c:v>
                </c:pt>
                <c:pt idx="551">
                  <c:v>2.41467758654813E-2</c:v>
                </c:pt>
                <c:pt idx="552">
                  <c:v>2.4127476338303099E-2</c:v>
                </c:pt>
                <c:pt idx="553">
                  <c:v>2.4146775865480499E-2</c:v>
                </c:pt>
                <c:pt idx="554">
                  <c:v>2.42996100879013E-2</c:v>
                </c:pt>
                <c:pt idx="555">
                  <c:v>2.4108025474847299E-2</c:v>
                </c:pt>
                <c:pt idx="556">
                  <c:v>2.4017443968545899E-2</c:v>
                </c:pt>
                <c:pt idx="557">
                  <c:v>2.39259252892535E-2</c:v>
                </c:pt>
                <c:pt idx="558">
                  <c:v>2.3865728671731201E-2</c:v>
                </c:pt>
                <c:pt idx="571">
                  <c:v>2.3857421883372601E-2</c:v>
                </c:pt>
                <c:pt idx="572">
                  <c:v>2.3857421883372601E-2</c:v>
                </c:pt>
                <c:pt idx="573">
                  <c:v>2.3857421883372601E-2</c:v>
                </c:pt>
                <c:pt idx="574">
                  <c:v>2.3857407305286599E-2</c:v>
                </c:pt>
                <c:pt idx="575">
                  <c:v>2.3849128119192001E-2</c:v>
                </c:pt>
                <c:pt idx="576">
                  <c:v>2.3831251859265799E-2</c:v>
                </c:pt>
                <c:pt idx="577">
                  <c:v>2.3811101335366701E-2</c:v>
                </c:pt>
                <c:pt idx="578">
                  <c:v>2.3793870577703199E-2</c:v>
                </c:pt>
                <c:pt idx="579">
                  <c:v>2.37851048661296E-2</c:v>
                </c:pt>
                <c:pt idx="580">
                  <c:v>2.3785707189887501E-2</c:v>
                </c:pt>
                <c:pt idx="581">
                  <c:v>2.3799238370779699E-2</c:v>
                </c:pt>
                <c:pt idx="582">
                  <c:v>2.3824208417884001E-2</c:v>
                </c:pt>
                <c:pt idx="583">
                  <c:v>2.3845566070803299E-2</c:v>
                </c:pt>
                <c:pt idx="584">
                  <c:v>2.3846943578028901E-2</c:v>
                </c:pt>
                <c:pt idx="585">
                  <c:v>2.38054177430445E-2</c:v>
                </c:pt>
                <c:pt idx="586">
                  <c:v>2.35045782866997E-2</c:v>
                </c:pt>
                <c:pt idx="587">
                  <c:v>2.3203369267949199E-2</c:v>
                </c:pt>
                <c:pt idx="588">
                  <c:v>2.2901469856669899E-2</c:v>
                </c:pt>
                <c:pt idx="589">
                  <c:v>1.21134431229275E-2</c:v>
                </c:pt>
                <c:pt idx="590">
                  <c:v>1.40679547650218E-2</c:v>
                </c:pt>
                <c:pt idx="591">
                  <c:v>1.49148439759646E-2</c:v>
                </c:pt>
                <c:pt idx="592">
                  <c:v>1.5512279200748E-2</c:v>
                </c:pt>
                <c:pt idx="593">
                  <c:v>1.5636198777777201E-2</c:v>
                </c:pt>
                <c:pt idx="594">
                  <c:v>1.5638823253385201E-2</c:v>
                </c:pt>
                <c:pt idx="595">
                  <c:v>1.5638969803800501E-2</c:v>
                </c:pt>
                <c:pt idx="596">
                  <c:v>1.5639468823717199E-2</c:v>
                </c:pt>
                <c:pt idx="597">
                  <c:v>1.5640240676367899E-2</c:v>
                </c:pt>
                <c:pt idx="598">
                  <c:v>1.56412057028185E-2</c:v>
                </c:pt>
                <c:pt idx="599">
                  <c:v>1.5642284206381401E-2</c:v>
                </c:pt>
                <c:pt idx="600">
                  <c:v>1.5643396442117999E-2</c:v>
                </c:pt>
                <c:pt idx="601">
                  <c:v>1.5644462611458999E-2</c:v>
                </c:pt>
                <c:pt idx="602">
                  <c:v>1.5645402861884702E-2</c:v>
                </c:pt>
                <c:pt idx="610">
                  <c:v>1.5645726743321799E-2</c:v>
                </c:pt>
                <c:pt idx="611">
                  <c:v>1.5645726743321799E-2</c:v>
                </c:pt>
                <c:pt idx="612">
                  <c:v>1.5645726743321799E-2</c:v>
                </c:pt>
                <c:pt idx="613">
                  <c:v>1.5645726743321799E-2</c:v>
                </c:pt>
                <c:pt idx="614">
                  <c:v>1.5645726743321799E-2</c:v>
                </c:pt>
                <c:pt idx="615">
                  <c:v>1.5645726743321001E-2</c:v>
                </c:pt>
                <c:pt idx="616">
                  <c:v>1.5645261840072401E-2</c:v>
                </c:pt>
                <c:pt idx="617">
                  <c:v>1.5643912403563501E-2</c:v>
                </c:pt>
                <c:pt idx="618">
                  <c:v>1.5642382553271699E-2</c:v>
                </c:pt>
                <c:pt idx="619">
                  <c:v>1.5640786923559899E-2</c:v>
                </c:pt>
                <c:pt idx="620">
                  <c:v>1.5639240037583501E-2</c:v>
                </c:pt>
                <c:pt idx="621">
                  <c:v>1.56378563078645E-2</c:v>
                </c:pt>
                <c:pt idx="622">
                  <c:v>1.56367500473404E-2</c:v>
                </c:pt>
                <c:pt idx="623">
                  <c:v>1.5636035490932999E-2</c:v>
                </c:pt>
                <c:pt idx="624">
                  <c:v>1.56358268277292E-2</c:v>
                </c:pt>
                <c:pt idx="625">
                  <c:v>1.5632060764821501E-2</c:v>
                </c:pt>
                <c:pt idx="626">
                  <c:v>1.5659968012912501E-2</c:v>
                </c:pt>
                <c:pt idx="627">
                  <c:v>1.57498486673147E-2</c:v>
                </c:pt>
                <c:pt idx="628">
                  <c:v>1.5861897991578201E-2</c:v>
                </c:pt>
                <c:pt idx="629">
                  <c:v>1.59687577091671E-2</c:v>
                </c:pt>
                <c:pt idx="630">
                  <c:v>1.6042986512676698E-2</c:v>
                </c:pt>
                <c:pt idx="631">
                  <c:v>1.6057124815396801E-2</c:v>
                </c:pt>
                <c:pt idx="632">
                  <c:v>1.6052824384736899E-2</c:v>
                </c:pt>
                <c:pt idx="633">
                  <c:v>1.59904043359958E-2</c:v>
                </c:pt>
                <c:pt idx="634">
                  <c:v>1.59293765329209E-2</c:v>
                </c:pt>
                <c:pt idx="635">
                  <c:v>1.58427333879133E-2</c:v>
                </c:pt>
                <c:pt idx="636">
                  <c:v>1.5832009062312202E-2</c:v>
                </c:pt>
                <c:pt idx="637">
                  <c:v>1.5771601941543398E-2</c:v>
                </c:pt>
                <c:pt idx="638">
                  <c:v>1.56856735337998E-2</c:v>
                </c:pt>
                <c:pt idx="639">
                  <c:v>1.56034255710846E-2</c:v>
                </c:pt>
                <c:pt idx="640">
                  <c:v>1.5553899920531101E-2</c:v>
                </c:pt>
                <c:pt idx="653">
                  <c:v>1.55496551205529E-2</c:v>
                </c:pt>
                <c:pt idx="654">
                  <c:v>1.55496551205537E-2</c:v>
                </c:pt>
                <c:pt idx="655">
                  <c:v>1.55496551205537E-2</c:v>
                </c:pt>
                <c:pt idx="656">
                  <c:v>1.55496551205537E-2</c:v>
                </c:pt>
                <c:pt idx="657">
                  <c:v>1.55496551205537E-2</c:v>
                </c:pt>
                <c:pt idx="658">
                  <c:v>1.55496551205537E-2</c:v>
                </c:pt>
                <c:pt idx="659">
                  <c:v>1.55496551205537E-2</c:v>
                </c:pt>
                <c:pt idx="660">
                  <c:v>1.5548932005523E-2</c:v>
                </c:pt>
                <c:pt idx="661">
                  <c:v>1.5547618876497801E-2</c:v>
                </c:pt>
                <c:pt idx="662">
                  <c:v>1.5546141194103901E-2</c:v>
                </c:pt>
                <c:pt idx="663">
                  <c:v>1.5544624654379899E-2</c:v>
                </c:pt>
                <c:pt idx="664">
                  <c:v>1.55431948361506E-2</c:v>
                </c:pt>
                <c:pt idx="665">
                  <c:v>1.55419772046335E-2</c:v>
                </c:pt>
                <c:pt idx="666">
                  <c:v>1.5541097126215001E-2</c:v>
                </c:pt>
                <c:pt idx="667">
                  <c:v>1.5540679894485199E-2</c:v>
                </c:pt>
                <c:pt idx="668">
                  <c:v>1.55408507675733E-2</c:v>
                </c:pt>
                <c:pt idx="669">
                  <c:v>1.55359693003318E-2</c:v>
                </c:pt>
                <c:pt idx="670">
                  <c:v>1.5549776274688201E-2</c:v>
                </c:pt>
                <c:pt idx="671">
                  <c:v>1.5646431040386599E-2</c:v>
                </c:pt>
                <c:pt idx="672">
                  <c:v>1.57736090555246E-2</c:v>
                </c:pt>
                <c:pt idx="673">
                  <c:v>1.5889057183599401E-2</c:v>
                </c:pt>
                <c:pt idx="674">
                  <c:v>1.5889940502101602E-2</c:v>
                </c:pt>
                <c:pt idx="675">
                  <c:v>1.5889057183598999E-2</c:v>
                </c:pt>
                <c:pt idx="676">
                  <c:v>1.5889940502101699E-2</c:v>
                </c:pt>
                <c:pt idx="677">
                  <c:v>1.5774800288557898E-2</c:v>
                </c:pt>
                <c:pt idx="678">
                  <c:v>1.56238259026524E-2</c:v>
                </c:pt>
                <c:pt idx="679">
                  <c:v>1.5620965227877801E-2</c:v>
                </c:pt>
                <c:pt idx="680">
                  <c:v>1.56645019551944E-2</c:v>
                </c:pt>
                <c:pt idx="681">
                  <c:v>1.5676155910706199E-2</c:v>
                </c:pt>
                <c:pt idx="682">
                  <c:v>1.5642648462650201E-2</c:v>
                </c:pt>
                <c:pt idx="683">
                  <c:v>1.5568899559590401E-2</c:v>
                </c:pt>
                <c:pt idx="684">
                  <c:v>1.5483811363223901E-2</c:v>
                </c:pt>
                <c:pt idx="685">
                  <c:v>1.5416205296058199E-2</c:v>
                </c:pt>
                <c:pt idx="698">
                  <c:v>1.53939077255284E-2</c:v>
                </c:pt>
                <c:pt idx="699">
                  <c:v>1.5393907725528001E-2</c:v>
                </c:pt>
                <c:pt idx="700">
                  <c:v>1.53939077255284E-2</c:v>
                </c:pt>
                <c:pt idx="701">
                  <c:v>1.5393888437272E-2</c:v>
                </c:pt>
                <c:pt idx="702">
                  <c:v>1.53905464705984E-2</c:v>
                </c:pt>
                <c:pt idx="703">
                  <c:v>1.53844203064338E-2</c:v>
                </c:pt>
                <c:pt idx="704">
                  <c:v>1.53786918477358E-2</c:v>
                </c:pt>
                <c:pt idx="705">
                  <c:v>1.53738135979486E-2</c:v>
                </c:pt>
                <c:pt idx="706">
                  <c:v>1.53704232822818E-2</c:v>
                </c:pt>
                <c:pt idx="707">
                  <c:v>1.536918440452E-2</c:v>
                </c:pt>
                <c:pt idx="708">
                  <c:v>1.53727212864128E-2</c:v>
                </c:pt>
                <c:pt idx="709">
                  <c:v>1.5381618226816799E-2</c:v>
                </c:pt>
                <c:pt idx="710">
                  <c:v>1.5388423766098299E-2</c:v>
                </c:pt>
                <c:pt idx="711">
                  <c:v>1.5384493122302801E-2</c:v>
                </c:pt>
                <c:pt idx="712">
                  <c:v>1.5341142762189701E-2</c:v>
                </c:pt>
                <c:pt idx="713">
                  <c:v>1.46859695266792E-2</c:v>
                </c:pt>
                <c:pt idx="714">
                  <c:v>1.3592657996117599E-2</c:v>
                </c:pt>
                <c:pt idx="715">
                  <c:v>1.2368193161256501E-2</c:v>
                </c:pt>
                <c:pt idx="716">
                  <c:v>1.2319585097640799E-2</c:v>
                </c:pt>
                <c:pt idx="717">
                  <c:v>1.26032094800356E-2</c:v>
                </c:pt>
                <c:pt idx="718">
                  <c:v>1.2836890284352099E-2</c:v>
                </c:pt>
                <c:pt idx="719">
                  <c:v>1.30455809728147E-2</c:v>
                </c:pt>
                <c:pt idx="720">
                  <c:v>1.3254397165717699E-2</c:v>
                </c:pt>
                <c:pt idx="721">
                  <c:v>1.3488628619361301E-2</c:v>
                </c:pt>
                <c:pt idx="722">
                  <c:v>1.37737824651559E-2</c:v>
                </c:pt>
                <c:pt idx="723">
                  <c:v>1.41356452186467E-2</c:v>
                </c:pt>
                <c:pt idx="724">
                  <c:v>1.4600346934277E-2</c:v>
                </c:pt>
                <c:pt idx="725">
                  <c:v>1.51944070021793E-2</c:v>
                </c:pt>
                <c:pt idx="726">
                  <c:v>1.5309031974597801E-2</c:v>
                </c:pt>
                <c:pt idx="727">
                  <c:v>1.5355542111636099E-2</c:v>
                </c:pt>
                <c:pt idx="728">
                  <c:v>1.53641711923302E-2</c:v>
                </c:pt>
                <c:pt idx="729">
                  <c:v>1.5376503557896701E-2</c:v>
                </c:pt>
                <c:pt idx="730">
                  <c:v>1.53863533103306E-2</c:v>
                </c:pt>
                <c:pt idx="731">
                  <c:v>1.5390986149939201E-2</c:v>
                </c:pt>
                <c:pt idx="732">
                  <c:v>1.53900975078376E-2</c:v>
                </c:pt>
                <c:pt idx="733">
                  <c:v>1.53850752789864E-2</c:v>
                </c:pt>
                <c:pt idx="734">
                  <c:v>1.53900975078379E-2</c:v>
                </c:pt>
                <c:pt idx="735">
                  <c:v>1.5651360354893701E-2</c:v>
                </c:pt>
                <c:pt idx="736">
                  <c:v>1.55079373440446E-2</c:v>
                </c:pt>
                <c:pt idx="737">
                  <c:v>1.55258168508524E-2</c:v>
                </c:pt>
                <c:pt idx="738">
                  <c:v>1.55463968335127E-2</c:v>
                </c:pt>
                <c:pt idx="739">
                  <c:v>1.5574924504842101E-2</c:v>
                </c:pt>
                <c:pt idx="740">
                  <c:v>1.55678907587845E-2</c:v>
                </c:pt>
                <c:pt idx="741">
                  <c:v>1.54132645087074E-2</c:v>
                </c:pt>
                <c:pt idx="742">
                  <c:v>1.5294126104186401E-2</c:v>
                </c:pt>
                <c:pt idx="743">
                  <c:v>1.52126499069727E-2</c:v>
                </c:pt>
                <c:pt idx="744">
                  <c:v>1.52119425590051E-2</c:v>
                </c:pt>
                <c:pt idx="745">
                  <c:v>1.5211984229246101E-2</c:v>
                </c:pt>
                <c:pt idx="746">
                  <c:v>1.5211580711738899E-2</c:v>
                </c:pt>
                <c:pt idx="747">
                  <c:v>1.5211482289887701E-2</c:v>
                </c:pt>
                <c:pt idx="748">
                  <c:v>1.5211613268822701E-2</c:v>
                </c:pt>
                <c:pt idx="749">
                  <c:v>1.5211897908921501E-2</c:v>
                </c:pt>
                <c:pt idx="750">
                  <c:v>1.52122604016213E-2</c:v>
                </c:pt>
                <c:pt idx="751">
                  <c:v>1.5212624854268299E-2</c:v>
                </c:pt>
                <c:pt idx="752">
                  <c:v>1.52129152839713E-2</c:v>
                </c:pt>
                <c:pt idx="753">
                  <c:v>1.52130556204076E-2</c:v>
                </c:pt>
                <c:pt idx="760">
                  <c:v>1.52130572849288E-2</c:v>
                </c:pt>
                <c:pt idx="761">
                  <c:v>1.52130572849288E-2</c:v>
                </c:pt>
                <c:pt idx="762">
                  <c:v>1.5213057284930999E-2</c:v>
                </c:pt>
                <c:pt idx="763">
                  <c:v>1.52130572849308E-2</c:v>
                </c:pt>
                <c:pt idx="764">
                  <c:v>1.5213057284931501E-2</c:v>
                </c:pt>
                <c:pt idx="765">
                  <c:v>1.5213057284930101E-2</c:v>
                </c:pt>
                <c:pt idx="766">
                  <c:v>1.52128842622583E-2</c:v>
                </c:pt>
                <c:pt idx="767">
                  <c:v>1.52124840179764E-2</c:v>
                </c:pt>
                <c:pt idx="768">
                  <c:v>1.5211967416557601E-2</c:v>
                </c:pt>
                <c:pt idx="769">
                  <c:v>1.52114435262808E-2</c:v>
                </c:pt>
                <c:pt idx="770">
                  <c:v>1.5211021229137299E-2</c:v>
                </c:pt>
                <c:pt idx="771">
                  <c:v>1.52108092316517E-2</c:v>
                </c:pt>
                <c:pt idx="772">
                  <c:v>1.52109160942647E-2</c:v>
                </c:pt>
                <c:pt idx="773">
                  <c:v>1.5211450279400201E-2</c:v>
                </c:pt>
                <c:pt idx="774">
                  <c:v>1.5211788610264501E-2</c:v>
                </c:pt>
                <c:pt idx="775">
                  <c:v>1.52079858266358E-2</c:v>
                </c:pt>
                <c:pt idx="776">
                  <c:v>1.5232795960210601E-2</c:v>
                </c:pt>
                <c:pt idx="777">
                  <c:v>1.5331060707867401E-2</c:v>
                </c:pt>
                <c:pt idx="778">
                  <c:v>1.54307712702451E-2</c:v>
                </c:pt>
                <c:pt idx="779">
                  <c:v>1.5517957029153401E-2</c:v>
                </c:pt>
                <c:pt idx="780">
                  <c:v>1.557866340194E-2</c:v>
                </c:pt>
                <c:pt idx="781">
                  <c:v>1.5599001284045301E-2</c:v>
                </c:pt>
                <c:pt idx="782">
                  <c:v>1.55898186509039E-2</c:v>
                </c:pt>
                <c:pt idx="783">
                  <c:v>1.5594675073677299E-2</c:v>
                </c:pt>
                <c:pt idx="784">
                  <c:v>1.5774669881016199E-2</c:v>
                </c:pt>
                <c:pt idx="785">
                  <c:v>1.5655506487657501E-2</c:v>
                </c:pt>
                <c:pt idx="786">
                  <c:v>1.56060441606651E-2</c:v>
                </c:pt>
                <c:pt idx="787">
                  <c:v>1.5524920524971E-2</c:v>
                </c:pt>
                <c:pt idx="788">
                  <c:v>1.5444610794553299E-2</c:v>
                </c:pt>
                <c:pt idx="789">
                  <c:v>1.53966193921307E-2</c:v>
                </c:pt>
                <c:pt idx="800">
                  <c:v>1.5393301590239499E-2</c:v>
                </c:pt>
                <c:pt idx="801">
                  <c:v>1.53933015902364E-2</c:v>
                </c:pt>
                <c:pt idx="802">
                  <c:v>1.53933015902402E-2</c:v>
                </c:pt>
                <c:pt idx="803">
                  <c:v>1.5392304758908799E-2</c:v>
                </c:pt>
                <c:pt idx="804">
                  <c:v>1.5368240640826701E-2</c:v>
                </c:pt>
                <c:pt idx="805">
                  <c:v>1.5325771345866801E-2</c:v>
                </c:pt>
                <c:pt idx="806">
                  <c:v>1.52819715731882E-2</c:v>
                </c:pt>
                <c:pt idx="807">
                  <c:v>1.52513344257699E-2</c:v>
                </c:pt>
                <c:pt idx="808">
                  <c:v>1.5242019802051801E-2</c:v>
                </c:pt>
                <c:pt idx="809">
                  <c:v>1.5251274495950999E-2</c:v>
                </c:pt>
                <c:pt idx="810">
                  <c:v>1.5282643549473399E-2</c:v>
                </c:pt>
                <c:pt idx="811">
                  <c:v>1.53274329481602E-2</c:v>
                </c:pt>
                <c:pt idx="812">
                  <c:v>1.53701615881933E-2</c:v>
                </c:pt>
                <c:pt idx="813">
                  <c:v>1.53907807687854E-2</c:v>
                </c:pt>
                <c:pt idx="814">
                  <c:v>1.54770563722962E-2</c:v>
                </c:pt>
                <c:pt idx="815">
                  <c:v>1.55778067059939E-2</c:v>
                </c:pt>
                <c:pt idx="816">
                  <c:v>1.56707293737369E-2</c:v>
                </c:pt>
                <c:pt idx="817">
                  <c:v>1.5741903872530199E-2</c:v>
                </c:pt>
                <c:pt idx="818">
                  <c:v>1.5770633488332499E-2</c:v>
                </c:pt>
                <c:pt idx="819">
                  <c:v>1.5741903872530799E-2</c:v>
                </c:pt>
                <c:pt idx="820">
                  <c:v>1.5770633488331201E-2</c:v>
                </c:pt>
                <c:pt idx="821">
                  <c:v>1.5721959187948002E-2</c:v>
                </c:pt>
                <c:pt idx="822">
                  <c:v>1.5668696881850502E-2</c:v>
                </c:pt>
                <c:pt idx="823">
                  <c:v>1.55691329799012E-2</c:v>
                </c:pt>
                <c:pt idx="824">
                  <c:v>1.55569552652874E-2</c:v>
                </c:pt>
                <c:pt idx="825">
                  <c:v>1.55043576421255E-2</c:v>
                </c:pt>
                <c:pt idx="826">
                  <c:v>1.5415652845205E-2</c:v>
                </c:pt>
                <c:pt idx="827">
                  <c:v>1.53241036629663E-2</c:v>
                </c:pt>
                <c:pt idx="828">
                  <c:v>1.52634531473695E-2</c:v>
                </c:pt>
                <c:pt idx="839">
                  <c:v>1.5255269972995301E-2</c:v>
                </c:pt>
                <c:pt idx="840">
                  <c:v>1.5255269972995001E-2</c:v>
                </c:pt>
                <c:pt idx="841">
                  <c:v>1.5255269972995301E-2</c:v>
                </c:pt>
                <c:pt idx="842">
                  <c:v>1.52543936697596E-2</c:v>
                </c:pt>
                <c:pt idx="843">
                  <c:v>1.52317221862055E-2</c:v>
                </c:pt>
                <c:pt idx="844">
                  <c:v>1.51913829860256E-2</c:v>
                </c:pt>
                <c:pt idx="845">
                  <c:v>1.51496555079306E-2</c:v>
                </c:pt>
                <c:pt idx="846">
                  <c:v>1.51204140292802E-2</c:v>
                </c:pt>
                <c:pt idx="847">
                  <c:v>1.5111405205949601E-2</c:v>
                </c:pt>
                <c:pt idx="848">
                  <c:v>1.5119965595855E-2</c:v>
                </c:pt>
                <c:pt idx="849">
                  <c:v>1.5149208832260201E-2</c:v>
                </c:pt>
                <c:pt idx="850">
                  <c:v>1.5191150853693099E-2</c:v>
                </c:pt>
                <c:pt idx="851">
                  <c:v>1.5231719236941299E-2</c:v>
                </c:pt>
                <c:pt idx="852">
                  <c:v>1.5252376554288001E-2</c:v>
                </c:pt>
                <c:pt idx="853">
                  <c:v>1.53038194876125E-2</c:v>
                </c:pt>
                <c:pt idx="854">
                  <c:v>1.5430936786084599E-2</c:v>
                </c:pt>
                <c:pt idx="855">
                  <c:v>1.5462327387802901E-2</c:v>
                </c:pt>
                <c:pt idx="856">
                  <c:v>1.54309367860844E-2</c:v>
                </c:pt>
                <c:pt idx="857">
                  <c:v>1.5462327387804099E-2</c:v>
                </c:pt>
                <c:pt idx="858">
                  <c:v>1.54309367860856E-2</c:v>
                </c:pt>
                <c:pt idx="859">
                  <c:v>1.5462327387803501E-2</c:v>
                </c:pt>
                <c:pt idx="860">
                  <c:v>1.53329461800552E-2</c:v>
                </c:pt>
                <c:pt idx="861">
                  <c:v>1.5139791831831E-2</c:v>
                </c:pt>
                <c:pt idx="862">
                  <c:v>1.51959795095113E-2</c:v>
                </c:pt>
                <c:pt idx="863">
                  <c:v>1.52686094888956E-2</c:v>
                </c:pt>
                <c:pt idx="864">
                  <c:v>1.5324865118982E-2</c:v>
                </c:pt>
                <c:pt idx="865">
                  <c:v>1.53503934600239E-2</c:v>
                </c:pt>
                <c:pt idx="866">
                  <c:v>1.5336499224292401E-2</c:v>
                </c:pt>
                <c:pt idx="867">
                  <c:v>1.5273044123118E-2</c:v>
                </c:pt>
                <c:pt idx="868">
                  <c:v>1.51852335636916E-2</c:v>
                </c:pt>
                <c:pt idx="869">
                  <c:v>1.5103731198659801E-2</c:v>
                </c:pt>
                <c:pt idx="870">
                  <c:v>1.5059163678918601E-2</c:v>
                </c:pt>
                <c:pt idx="882">
                  <c:v>1.50573543702623E-2</c:v>
                </c:pt>
                <c:pt idx="883">
                  <c:v>1.50573543702636E-2</c:v>
                </c:pt>
                <c:pt idx="884">
                  <c:v>1.50572391552007E-2</c:v>
                </c:pt>
                <c:pt idx="885">
                  <c:v>1.50402482686956E-2</c:v>
                </c:pt>
                <c:pt idx="886">
                  <c:v>1.5005754078648299E-2</c:v>
                </c:pt>
                <c:pt idx="887">
                  <c:v>1.4968630340664001E-2</c:v>
                </c:pt>
                <c:pt idx="888">
                  <c:v>1.4941390538690501E-2</c:v>
                </c:pt>
                <c:pt idx="889">
                  <c:v>1.49318116413918E-2</c:v>
                </c:pt>
                <c:pt idx="890">
                  <c:v>1.49373472098129E-2</c:v>
                </c:pt>
                <c:pt idx="891">
                  <c:v>1.49600996466858E-2</c:v>
                </c:pt>
                <c:pt idx="892">
                  <c:v>1.49949234192933E-2</c:v>
                </c:pt>
                <c:pt idx="893">
                  <c:v>1.50310350737857E-2</c:v>
                </c:pt>
                <c:pt idx="894">
                  <c:v>1.5055540397733901E-2</c:v>
                </c:pt>
                <c:pt idx="895">
                  <c:v>1.50129813482333E-2</c:v>
                </c:pt>
                <c:pt idx="896">
                  <c:v>1.4381174858795E-2</c:v>
                </c:pt>
                <c:pt idx="897">
                  <c:v>1.3320099122278901E-2</c:v>
                </c:pt>
                <c:pt idx="898">
                  <c:v>1.21374544851932E-2</c:v>
                </c:pt>
                <c:pt idx="899">
                  <c:v>1.2105641125036801E-2</c:v>
                </c:pt>
                <c:pt idx="900">
                  <c:v>1.2373009685573901E-2</c:v>
                </c:pt>
                <c:pt idx="901">
                  <c:v>1.25901039329135E-2</c:v>
                </c:pt>
                <c:pt idx="902">
                  <c:v>1.2782890441996301E-2</c:v>
                </c:pt>
                <c:pt idx="903">
                  <c:v>1.2977405171071999E-2</c:v>
                </c:pt>
                <c:pt idx="904">
                  <c:v>1.31997648710183E-2</c:v>
                </c:pt>
                <c:pt idx="905">
                  <c:v>1.3476176161329199E-2</c:v>
                </c:pt>
                <c:pt idx="906">
                  <c:v>1.3832941366040999E-2</c:v>
                </c:pt>
                <c:pt idx="907">
                  <c:v>1.42964598231678E-2</c:v>
                </c:pt>
                <c:pt idx="908">
                  <c:v>1.4893223313187201E-2</c:v>
                </c:pt>
                <c:pt idx="909">
                  <c:v>1.50118665950351E-2</c:v>
                </c:pt>
                <c:pt idx="910">
                  <c:v>1.50728484193183E-2</c:v>
                </c:pt>
                <c:pt idx="911">
                  <c:v>1.51768713284043E-2</c:v>
                </c:pt>
                <c:pt idx="912">
                  <c:v>1.52627760493867E-2</c:v>
                </c:pt>
                <c:pt idx="913">
                  <c:v>1.5328813841571301E-2</c:v>
                </c:pt>
                <c:pt idx="914">
                  <c:v>1.5376553150447199E-2</c:v>
                </c:pt>
                <c:pt idx="915">
                  <c:v>1.5409822729790299E-2</c:v>
                </c:pt>
                <c:pt idx="916">
                  <c:v>1.5674751983190099E-2</c:v>
                </c:pt>
                <c:pt idx="917">
                  <c:v>1.6100591219063601E-2</c:v>
                </c:pt>
                <c:pt idx="918">
                  <c:v>1.53376072810025E-2</c:v>
                </c:pt>
                <c:pt idx="919">
                  <c:v>1.33643562194657E-2</c:v>
                </c:pt>
                <c:pt idx="920">
                  <c:v>1.2679798773780599E-2</c:v>
                </c:pt>
                <c:pt idx="921">
                  <c:v>1.2755277902130499E-2</c:v>
                </c:pt>
                <c:pt idx="922">
                  <c:v>1.2828053235632899E-2</c:v>
                </c:pt>
                <c:pt idx="923">
                  <c:v>1.2908900665702199E-2</c:v>
                </c:pt>
                <c:pt idx="924">
                  <c:v>1.30089221720848E-2</c:v>
                </c:pt>
                <c:pt idx="925">
                  <c:v>1.29429758011523E-2</c:v>
                </c:pt>
                <c:pt idx="926">
                  <c:v>1.24346070008549E-2</c:v>
                </c:pt>
                <c:pt idx="927">
                  <c:v>1.19974083116678E-2</c:v>
                </c:pt>
                <c:pt idx="928">
                  <c:v>1.1736825038714999E-2</c:v>
                </c:pt>
                <c:pt idx="929">
                  <c:v>1.1732414430459699E-2</c:v>
                </c:pt>
                <c:pt idx="930">
                  <c:v>1.17316124266679E-2</c:v>
                </c:pt>
                <c:pt idx="931">
                  <c:v>1.1730141769065301E-2</c:v>
                </c:pt>
                <c:pt idx="932">
                  <c:v>1.1728706562059901E-2</c:v>
                </c:pt>
                <c:pt idx="933">
                  <c:v>1.1727295723569699E-2</c:v>
                </c:pt>
                <c:pt idx="934">
                  <c:v>1.17258981042735E-2</c:v>
                </c:pt>
                <c:pt idx="935">
                  <c:v>1.17245024379757E-2</c:v>
                </c:pt>
                <c:pt idx="936">
                  <c:v>1.17230973107141E-2</c:v>
                </c:pt>
                <c:pt idx="937">
                  <c:v>1.17216711488365E-2</c:v>
                </c:pt>
                <c:pt idx="938">
                  <c:v>1.17202122258061E-2</c:v>
                </c:pt>
                <c:pt idx="945">
                  <c:v>1.17201561180447E-2</c:v>
                </c:pt>
                <c:pt idx="946">
                  <c:v>1.17201561180473E-2</c:v>
                </c:pt>
                <c:pt idx="947">
                  <c:v>1.17201561180598E-2</c:v>
                </c:pt>
                <c:pt idx="948">
                  <c:v>1.1720156118059599E-2</c:v>
                </c:pt>
                <c:pt idx="949">
                  <c:v>1.1720156118058401E-2</c:v>
                </c:pt>
                <c:pt idx="950">
                  <c:v>1.1720156118058401E-2</c:v>
                </c:pt>
                <c:pt idx="951">
                  <c:v>1.1722174204045701E-2</c:v>
                </c:pt>
                <c:pt idx="952">
                  <c:v>1.1724225133439899E-2</c:v>
                </c:pt>
                <c:pt idx="953">
                  <c:v>1.17262451897181E-2</c:v>
                </c:pt>
                <c:pt idx="954">
                  <c:v>1.1728250978479E-2</c:v>
                </c:pt>
                <c:pt idx="955">
                  <c:v>1.17302587760262E-2</c:v>
                </c:pt>
                <c:pt idx="956">
                  <c:v>1.1732284551005501E-2</c:v>
                </c:pt>
                <c:pt idx="957">
                  <c:v>1.1734344025132799E-2</c:v>
                </c:pt>
                <c:pt idx="958">
                  <c:v>1.1736452772596599E-2</c:v>
                </c:pt>
                <c:pt idx="959">
                  <c:v>1.17343440251354E-2</c:v>
                </c:pt>
                <c:pt idx="960">
                  <c:v>1.1732284551006E-2</c:v>
                </c:pt>
                <c:pt idx="961">
                  <c:v>1.17302587760236E-2</c:v>
                </c:pt>
                <c:pt idx="962">
                  <c:v>1.17282509784892E-2</c:v>
                </c:pt>
                <c:pt idx="963">
                  <c:v>1.17262451897183E-2</c:v>
                </c:pt>
                <c:pt idx="964">
                  <c:v>1.1724225133442999E-2</c:v>
                </c:pt>
                <c:pt idx="965">
                  <c:v>1.1722174204035801E-2</c:v>
                </c:pt>
                <c:pt idx="966">
                  <c:v>1.17242251334411E-2</c:v>
                </c:pt>
                <c:pt idx="967">
                  <c:v>1.16464884479398E-2</c:v>
                </c:pt>
                <c:pt idx="968">
                  <c:v>1.16438553741974E-2</c:v>
                </c:pt>
                <c:pt idx="976">
                  <c:v>1.1642465642072299E-2</c:v>
                </c:pt>
                <c:pt idx="977">
                  <c:v>1.1642465642072299E-2</c:v>
                </c:pt>
                <c:pt idx="978">
                  <c:v>1.1642465642070301E-2</c:v>
                </c:pt>
                <c:pt idx="979">
                  <c:v>1.1642465642072299E-2</c:v>
                </c:pt>
                <c:pt idx="980">
                  <c:v>1.1642465642071999E-2</c:v>
                </c:pt>
                <c:pt idx="981">
                  <c:v>1.1642465642068601E-2</c:v>
                </c:pt>
                <c:pt idx="982">
                  <c:v>1.1644460766492899E-2</c:v>
                </c:pt>
                <c:pt idx="989">
                  <c:v>1.1642694775358E-2</c:v>
                </c:pt>
                <c:pt idx="990">
                  <c:v>1.1641410059673901E-2</c:v>
                </c:pt>
                <c:pt idx="1002">
                  <c:v>1.16408374410763E-2</c:v>
                </c:pt>
                <c:pt idx="1003">
                  <c:v>1.1640837441075301E-2</c:v>
                </c:pt>
                <c:pt idx="1004">
                  <c:v>1.16408374410755E-2</c:v>
                </c:pt>
                <c:pt idx="1005">
                  <c:v>1.1640837441074E-2</c:v>
                </c:pt>
                <c:pt idx="1006">
                  <c:v>1.1640837441074201E-2</c:v>
                </c:pt>
                <c:pt idx="1007">
                  <c:v>1.1640837441077899E-2</c:v>
                </c:pt>
                <c:pt idx="1008">
                  <c:v>1.16408374410758E-2</c:v>
                </c:pt>
                <c:pt idx="1009">
                  <c:v>1.16418275992185E-2</c:v>
                </c:pt>
                <c:pt idx="1016">
                  <c:v>1.16408374410775E-2</c:v>
                </c:pt>
                <c:pt idx="1029">
                  <c:v>1.16371867622031E-2</c:v>
                </c:pt>
                <c:pt idx="1030">
                  <c:v>1.1637186762200699E-2</c:v>
                </c:pt>
                <c:pt idx="1031">
                  <c:v>1.16371867622012E-2</c:v>
                </c:pt>
                <c:pt idx="1032">
                  <c:v>1.1636683097621101E-2</c:v>
                </c:pt>
                <c:pt idx="1033">
                  <c:v>1.1585495329651099E-2</c:v>
                </c:pt>
                <c:pt idx="1034">
                  <c:v>1.14816651507715E-2</c:v>
                </c:pt>
                <c:pt idx="1035">
                  <c:v>1.1368154428018499E-2</c:v>
                </c:pt>
                <c:pt idx="1036">
                  <c:v>1.12863781259095E-2</c:v>
                </c:pt>
                <c:pt idx="1037">
                  <c:v>1.12615824013603E-2</c:v>
                </c:pt>
                <c:pt idx="1038">
                  <c:v>1.1284305996992001E-2</c:v>
                </c:pt>
                <c:pt idx="1039">
                  <c:v>1.1356302117476401E-2</c:v>
                </c:pt>
                <c:pt idx="1040">
                  <c:v>1.1458543250749799E-2</c:v>
                </c:pt>
                <c:pt idx="1041">
                  <c:v>1.15673208471339E-2</c:v>
                </c:pt>
                <c:pt idx="1042">
                  <c:v>1.16526107355192E-2</c:v>
                </c:pt>
                <c:pt idx="1043">
                  <c:v>1.17216648095984E-2</c:v>
                </c:pt>
                <c:pt idx="1044">
                  <c:v>1.1653116595305799E-2</c:v>
                </c:pt>
                <c:pt idx="1045">
                  <c:v>1.1721664809587799E-2</c:v>
                </c:pt>
                <c:pt idx="1046">
                  <c:v>1.1653116595304901E-2</c:v>
                </c:pt>
                <c:pt idx="1047">
                  <c:v>1.17216648095961E-2</c:v>
                </c:pt>
                <c:pt idx="1048">
                  <c:v>1.16531165953079E-2</c:v>
                </c:pt>
                <c:pt idx="1049">
                  <c:v>1.17216648095956E-2</c:v>
                </c:pt>
                <c:pt idx="1050">
                  <c:v>1.1653116595298E-2</c:v>
                </c:pt>
                <c:pt idx="1051">
                  <c:v>1.1721664809597101E-2</c:v>
                </c:pt>
                <c:pt idx="1052">
                  <c:v>1.1653116595296701E-2</c:v>
                </c:pt>
                <c:pt idx="1053">
                  <c:v>1.1721664809598201E-2</c:v>
                </c:pt>
                <c:pt idx="1054">
                  <c:v>1.1653116595307701E-2</c:v>
                </c:pt>
                <c:pt idx="1055">
                  <c:v>1.1721664809599399E-2</c:v>
                </c:pt>
                <c:pt idx="1056">
                  <c:v>1.1652610735520199E-2</c:v>
                </c:pt>
                <c:pt idx="1057">
                  <c:v>1.1367974771207301E-2</c:v>
                </c:pt>
                <c:pt idx="1058">
                  <c:v>1.13632253804663E-2</c:v>
                </c:pt>
                <c:pt idx="1059">
                  <c:v>1.13619579658653E-2</c:v>
                </c:pt>
                <c:pt idx="1060">
                  <c:v>1.13607255153479E-2</c:v>
                </c:pt>
                <c:pt idx="1061">
                  <c:v>1.1359517795245799E-2</c:v>
                </c:pt>
                <c:pt idx="1062">
                  <c:v>1.13583245171883E-2</c:v>
                </c:pt>
                <c:pt idx="1063">
                  <c:v>1.13571352962162E-2</c:v>
                </c:pt>
                <c:pt idx="1064">
                  <c:v>1.1355939623647501E-2</c:v>
                </c:pt>
                <c:pt idx="1065">
                  <c:v>1.13547354757309E-2</c:v>
                </c:pt>
                <c:pt idx="1066">
                  <c:v>1.1353505303506E-2</c:v>
                </c:pt>
                <c:pt idx="1073">
                  <c:v>1.13532937513314E-2</c:v>
                </c:pt>
                <c:pt idx="1074">
                  <c:v>1.1353293751337999E-2</c:v>
                </c:pt>
                <c:pt idx="1075">
                  <c:v>1.13532937513382E-2</c:v>
                </c:pt>
                <c:pt idx="1076">
                  <c:v>1.13532937513356E-2</c:v>
                </c:pt>
                <c:pt idx="1077">
                  <c:v>1.1353293751339101E-2</c:v>
                </c:pt>
                <c:pt idx="1078">
                  <c:v>1.13535974361224E-2</c:v>
                </c:pt>
                <c:pt idx="1085">
                  <c:v>1.13532937513356E-2</c:v>
                </c:pt>
                <c:pt idx="1089">
                  <c:v>1.13532937513393E-2</c:v>
                </c:pt>
                <c:pt idx="1090">
                  <c:v>1.13532937513379E-2</c:v>
                </c:pt>
                <c:pt idx="1091">
                  <c:v>1.13532937513378E-2</c:v>
                </c:pt>
                <c:pt idx="1092">
                  <c:v>1.13532937513382E-2</c:v>
                </c:pt>
                <c:pt idx="1093">
                  <c:v>1.13532937513387E-2</c:v>
                </c:pt>
                <c:pt idx="1094">
                  <c:v>1.13532937513375E-2</c:v>
                </c:pt>
                <c:pt idx="1095">
                  <c:v>1.13532937513365E-2</c:v>
                </c:pt>
                <c:pt idx="1096">
                  <c:v>1.13532937513368E-2</c:v>
                </c:pt>
                <c:pt idx="1097">
                  <c:v>1.1353293751336299E-2</c:v>
                </c:pt>
                <c:pt idx="1098">
                  <c:v>1.13532937513365E-2</c:v>
                </c:pt>
                <c:pt idx="1099">
                  <c:v>1.1353293751338899E-2</c:v>
                </c:pt>
                <c:pt idx="1100">
                  <c:v>1.13532937513358E-2</c:v>
                </c:pt>
                <c:pt idx="1101">
                  <c:v>1.0269018322437699E-2</c:v>
                </c:pt>
                <c:pt idx="1102">
                  <c:v>1.0543288224876201E-2</c:v>
                </c:pt>
                <c:pt idx="1103">
                  <c:v>1.0600670424753199E-2</c:v>
                </c:pt>
                <c:pt idx="1104">
                  <c:v>1.06666326265234E-2</c:v>
                </c:pt>
                <c:pt idx="1105">
                  <c:v>1.0737079085796001E-2</c:v>
                </c:pt>
                <c:pt idx="1106">
                  <c:v>1.08079161314324E-2</c:v>
                </c:pt>
                <c:pt idx="1107">
                  <c:v>1.0875052749147501E-2</c:v>
                </c:pt>
                <c:pt idx="1108">
                  <c:v>1.09344010876854E-2</c:v>
                </c:pt>
                <c:pt idx="1109">
                  <c:v>1.09818768569759E-2</c:v>
                </c:pt>
                <c:pt idx="1110">
                  <c:v>1.10133996007878E-2</c:v>
                </c:pt>
                <c:pt idx="1114">
                  <c:v>1.10248928428503E-2</c:v>
                </c:pt>
                <c:pt idx="1115">
                  <c:v>1.1024892842850499E-2</c:v>
                </c:pt>
                <c:pt idx="1116">
                  <c:v>1.10215718052185E-2</c:v>
                </c:pt>
                <c:pt idx="1117">
                  <c:v>1.0991740599459799E-2</c:v>
                </c:pt>
                <c:pt idx="1118">
                  <c:v>1.0935713803698101E-2</c:v>
                </c:pt>
                <c:pt idx="1119">
                  <c:v>1.08593422921148E-2</c:v>
                </c:pt>
                <c:pt idx="1120">
                  <c:v>1.0768485122781699E-2</c:v>
                </c:pt>
                <c:pt idx="1121">
                  <c:v>1.0669009123301499E-2</c:v>
                </c:pt>
                <c:pt idx="1122">
                  <c:v>1.05667881643704E-2</c:v>
                </c:pt>
                <c:pt idx="1123">
                  <c:v>1.0467702142564801E-2</c:v>
                </c:pt>
                <c:pt idx="1124">
                  <c:v>1.0377635740855399E-2</c:v>
                </c:pt>
                <c:pt idx="1125">
                  <c:v>1.03024770720028E-2</c:v>
                </c:pt>
                <c:pt idx="1126">
                  <c:v>1.0302304887869099E-2</c:v>
                </c:pt>
                <c:pt idx="1127">
                  <c:v>1.03535772710527E-2</c:v>
                </c:pt>
                <c:pt idx="1128">
                  <c:v>1.03774493390632E-2</c:v>
                </c:pt>
                <c:pt idx="1129">
                  <c:v>1.03823534694002E-2</c:v>
                </c:pt>
                <c:pt idx="1130">
                  <c:v>1.0376742082342899E-2</c:v>
                </c:pt>
                <c:pt idx="1131">
                  <c:v>1.0369089577301401E-2</c:v>
                </c:pt>
                <c:pt idx="1132">
                  <c:v>1.03678948026724E-2</c:v>
                </c:pt>
                <c:pt idx="1133">
                  <c:v>1.03816836387529E-2</c:v>
                </c:pt>
                <c:pt idx="1134">
                  <c:v>1.04190111669173E-2</c:v>
                </c:pt>
                <c:pt idx="1135">
                  <c:v>1.04884627418565E-2</c:v>
                </c:pt>
                <c:pt idx="1136">
                  <c:v>1.05229444046031E-2</c:v>
                </c:pt>
                <c:pt idx="1137">
                  <c:v>1.0359154328235301E-2</c:v>
                </c:pt>
                <c:pt idx="1138">
                  <c:v>1.0549408231071301E-2</c:v>
                </c:pt>
                <c:pt idx="1139">
                  <c:v>1.0596901868283101E-2</c:v>
                </c:pt>
                <c:pt idx="1140">
                  <c:v>1.0660470181412E-2</c:v>
                </c:pt>
                <c:pt idx="1141">
                  <c:v>1.07425583307184E-2</c:v>
                </c:pt>
                <c:pt idx="1142">
                  <c:v>1.08456507755396E-2</c:v>
                </c:pt>
                <c:pt idx="1143">
                  <c:v>1.0878363959384E-2</c:v>
                </c:pt>
                <c:pt idx="1144">
                  <c:v>1.087834952305E-2</c:v>
                </c:pt>
                <c:pt idx="1145">
                  <c:v>1.0877115404371E-2</c:v>
                </c:pt>
                <c:pt idx="1146">
                  <c:v>1.0875916152124699E-2</c:v>
                </c:pt>
                <c:pt idx="1147">
                  <c:v>1.08747418648173E-2</c:v>
                </c:pt>
                <c:pt idx="1148">
                  <c:v>1.0873582591078E-2</c:v>
                </c:pt>
                <c:pt idx="1149">
                  <c:v>1.0872428285491301E-2</c:v>
                </c:pt>
                <c:pt idx="1150">
                  <c:v>1.08712687796386E-2</c:v>
                </c:pt>
                <c:pt idx="1151">
                  <c:v>1.0870100276292399E-2</c:v>
                </c:pt>
                <c:pt idx="1152">
                  <c:v>1.08689083842198E-2</c:v>
                </c:pt>
                <c:pt idx="1160">
                  <c:v>1.08685775273003E-2</c:v>
                </c:pt>
                <c:pt idx="1161">
                  <c:v>1.0868577527299E-2</c:v>
                </c:pt>
                <c:pt idx="1162">
                  <c:v>1.0868530599002699E-2</c:v>
                </c:pt>
                <c:pt idx="1163">
                  <c:v>1.0850473666574901E-2</c:v>
                </c:pt>
                <c:pt idx="1164">
                  <c:v>1.08038371353473E-2</c:v>
                </c:pt>
                <c:pt idx="1165">
                  <c:v>1.0734488427559599E-2</c:v>
                </c:pt>
                <c:pt idx="1166">
                  <c:v>1.06483031757586E-2</c:v>
                </c:pt>
                <c:pt idx="1167">
                  <c:v>1.05511650795882E-2</c:v>
                </c:pt>
                <c:pt idx="1168">
                  <c:v>1.0448965425213E-2</c:v>
                </c:pt>
                <c:pt idx="1169">
                  <c:v>1.03476022661818E-2</c:v>
                </c:pt>
                <c:pt idx="1170">
                  <c:v>1.02529793118552E-2</c:v>
                </c:pt>
                <c:pt idx="1171">
                  <c:v>1.01710046083639E-2</c:v>
                </c:pt>
                <c:pt idx="1172">
                  <c:v>1.0113889119256E-2</c:v>
                </c:pt>
                <c:pt idx="1173">
                  <c:v>1.017836558775E-2</c:v>
                </c:pt>
                <c:pt idx="1174">
                  <c:v>1.02120399102732E-2</c:v>
                </c:pt>
                <c:pt idx="1175">
                  <c:v>1.0223384948112599E-2</c:v>
                </c:pt>
                <c:pt idx="1176">
                  <c:v>1.02208926683546E-2</c:v>
                </c:pt>
                <c:pt idx="1177">
                  <c:v>1.02130759298874E-2</c:v>
                </c:pt>
                <c:pt idx="1178">
                  <c:v>1.0208470823544299E-2</c:v>
                </c:pt>
                <c:pt idx="1179">
                  <c:v>1.0215639163123701E-2</c:v>
                </c:pt>
                <c:pt idx="1180">
                  <c:v>1.0243170648516001E-2</c:v>
                </c:pt>
                <c:pt idx="1181">
                  <c:v>1.02996840853953E-2</c:v>
                </c:pt>
                <c:pt idx="1182">
                  <c:v>1.03862232754651E-2</c:v>
                </c:pt>
                <c:pt idx="1183">
                  <c:v>1.03588886244457E-2</c:v>
                </c:pt>
                <c:pt idx="1184">
                  <c:v>1.03583067996559E-2</c:v>
                </c:pt>
                <c:pt idx="1185">
                  <c:v>1.03577251706066E-2</c:v>
                </c:pt>
                <c:pt idx="1186">
                  <c:v>1.03571437373331E-2</c:v>
                </c:pt>
                <c:pt idx="1187">
                  <c:v>1.0356562499869E-2</c:v>
                </c:pt>
                <c:pt idx="1188">
                  <c:v>1.0355981458244101E-2</c:v>
                </c:pt>
                <c:pt idx="1189">
                  <c:v>1.0355400612495199E-2</c:v>
                </c:pt>
                <c:pt idx="1190">
                  <c:v>1.0354819962651699E-2</c:v>
                </c:pt>
                <c:pt idx="1191">
                  <c:v>1.03654360044881E-2</c:v>
                </c:pt>
                <c:pt idx="1192">
                  <c:v>1.03647183636858E-2</c:v>
                </c:pt>
                <c:pt idx="1193">
                  <c:v>1.03646556205378E-2</c:v>
                </c:pt>
                <c:pt idx="1194">
                  <c:v>1.03653739911329E-2</c:v>
                </c:pt>
                <c:pt idx="1195">
                  <c:v>1.0354769526614901E-2</c:v>
                </c:pt>
                <c:pt idx="1196">
                  <c:v>1.0355350159439201E-2</c:v>
                </c:pt>
                <c:pt idx="1197">
                  <c:v>1.0355930988171299E-2</c:v>
                </c:pt>
                <c:pt idx="1198">
                  <c:v>1.03565120127798E-2</c:v>
                </c:pt>
                <c:pt idx="1199">
                  <c:v>1.03570932332301E-2</c:v>
                </c:pt>
                <c:pt idx="1200">
                  <c:v>1.03565120127806E-2</c:v>
                </c:pt>
                <c:pt idx="1201">
                  <c:v>4.0836238266659698E-3</c:v>
                </c:pt>
                <c:pt idx="1202">
                  <c:v>3.7661713859458599E-3</c:v>
                </c:pt>
                <c:pt idx="1203">
                  <c:v>3.7592016928286202E-3</c:v>
                </c:pt>
                <c:pt idx="1204">
                  <c:v>3.7522322217624399E-3</c:v>
                </c:pt>
                <c:pt idx="1205">
                  <c:v>3.745262972891E-3</c:v>
                </c:pt>
                <c:pt idx="1206">
                  <c:v>3.6776375794593998E-3</c:v>
                </c:pt>
                <c:pt idx="1207">
                  <c:v>3.5465699131679899E-3</c:v>
                </c:pt>
                <c:pt idx="1208">
                  <c:v>3.4342480320763702E-3</c:v>
                </c:pt>
                <c:pt idx="1209">
                  <c:v>3.3574730332791101E-3</c:v>
                </c:pt>
                <c:pt idx="1210">
                  <c:v>3.3192143272865698E-3</c:v>
                </c:pt>
                <c:pt idx="1211">
                  <c:v>3.3114979839648198E-3</c:v>
                </c:pt>
                <c:pt idx="1212">
                  <c:v>3.3097623096240798E-3</c:v>
                </c:pt>
                <c:pt idx="1213">
                  <c:v>3.3090867341710102E-3</c:v>
                </c:pt>
                <c:pt idx="1214">
                  <c:v>3.30814221964915E-3</c:v>
                </c:pt>
                <c:pt idx="1215">
                  <c:v>3.30696934811356E-3</c:v>
                </c:pt>
                <c:pt idx="1216">
                  <c:v>3.3056256581944499E-3</c:v>
                </c:pt>
                <c:pt idx="1217">
                  <c:v>3.3041686953314102E-3</c:v>
                </c:pt>
                <c:pt idx="1218">
                  <c:v>3.3026560098551E-3</c:v>
                </c:pt>
                <c:pt idx="1219">
                  <c:v>3.3011460619714402E-3</c:v>
                </c:pt>
                <c:pt idx="1220">
                  <c:v>3.2997026072625699E-3</c:v>
                </c:pt>
                <c:pt idx="1228">
                  <c:v>3.2986115210718401E-3</c:v>
                </c:pt>
                <c:pt idx="1229">
                  <c:v>3.2986115210673398E-3</c:v>
                </c:pt>
                <c:pt idx="1230">
                  <c:v>3.2986115210708301E-3</c:v>
                </c:pt>
                <c:pt idx="1231">
                  <c:v>3.2986115210693E-3</c:v>
                </c:pt>
                <c:pt idx="1232">
                  <c:v>3.2986115210718401E-3</c:v>
                </c:pt>
                <c:pt idx="1233">
                  <c:v>3.2986115210708301E-3</c:v>
                </c:pt>
                <c:pt idx="1234">
                  <c:v>3.30017776973645E-3</c:v>
                </c:pt>
                <c:pt idx="1241">
                  <c:v>3.2986115210704501E-3</c:v>
                </c:pt>
                <c:pt idx="1245">
                  <c:v>3.2496393820885998E-3</c:v>
                </c:pt>
                <c:pt idx="1246">
                  <c:v>3.2496393820918E-3</c:v>
                </c:pt>
                <c:pt idx="1247">
                  <c:v>3.24786153875899E-3</c:v>
                </c:pt>
                <c:pt idx="1248">
                  <c:v>3.2413923965672301E-3</c:v>
                </c:pt>
                <c:pt idx="1249">
                  <c:v>3.23212152831481E-3</c:v>
                </c:pt>
                <c:pt idx="1250">
                  <c:v>3.22207049952979E-3</c:v>
                </c:pt>
                <c:pt idx="1251">
                  <c:v>3.2132584341942501E-3</c:v>
                </c:pt>
                <c:pt idx="1252">
                  <c:v>3.20770190927456E-3</c:v>
                </c:pt>
                <c:pt idx="1253">
                  <c:v>3.2074164955861102E-3</c:v>
                </c:pt>
                <c:pt idx="1254">
                  <c:v>3.2144200036577598E-3</c:v>
                </c:pt>
                <c:pt idx="1255">
                  <c:v>3.2307373022553302E-3</c:v>
                </c:pt>
                <c:pt idx="1256">
                  <c:v>3.2584062715773402E-3</c:v>
                </c:pt>
                <c:pt idx="1257">
                  <c:v>3.26500021775565E-3</c:v>
                </c:pt>
                <c:pt idx="1258">
                  <c:v>3.25581947464982E-3</c:v>
                </c:pt>
                <c:pt idx="1259">
                  <c:v>3.19847749472999E-3</c:v>
                </c:pt>
                <c:pt idx="1260">
                  <c:v>3.1365423324652901E-3</c:v>
                </c:pt>
                <c:pt idx="1261">
                  <c:v>3.0815431170432101E-3</c:v>
                </c:pt>
                <c:pt idx="1262">
                  <c:v>3.0581855087286002E-3</c:v>
                </c:pt>
                <c:pt idx="1263">
                  <c:v>3.0815431170394801E-3</c:v>
                </c:pt>
                <c:pt idx="1264">
                  <c:v>3.05818550872764E-3</c:v>
                </c:pt>
                <c:pt idx="1265">
                  <c:v>3.1044151779937102E-3</c:v>
                </c:pt>
                <c:pt idx="1266">
                  <c:v>3.0792803479881602E-3</c:v>
                </c:pt>
                <c:pt idx="1267">
                  <c:v>3.0948636298252599E-3</c:v>
                </c:pt>
                <c:pt idx="1268">
                  <c:v>3.0812205274830598E-3</c:v>
                </c:pt>
                <c:pt idx="1269">
                  <c:v>3.0865854645801901E-3</c:v>
                </c:pt>
                <c:pt idx="1270">
                  <c:v>3.1134734745612599E-3</c:v>
                </c:pt>
                <c:pt idx="1271">
                  <c:v>3.1573513579213099E-3</c:v>
                </c:pt>
                <c:pt idx="1272">
                  <c:v>3.2011633685477799E-3</c:v>
                </c:pt>
                <c:pt idx="1273">
                  <c:v>3.2278265088441001E-3</c:v>
                </c:pt>
                <c:pt idx="1277">
                  <c:v>3.2299224333753101E-3</c:v>
                </c:pt>
                <c:pt idx="1278">
                  <c:v>3.2299224333786299E-3</c:v>
                </c:pt>
                <c:pt idx="1279">
                  <c:v>3.2294705586693498E-3</c:v>
                </c:pt>
                <c:pt idx="1280">
                  <c:v>3.2245804587165902E-3</c:v>
                </c:pt>
                <c:pt idx="1281">
                  <c:v>3.2160300782417702E-3</c:v>
                </c:pt>
                <c:pt idx="1282">
                  <c:v>3.2058713701673199E-3</c:v>
                </c:pt>
                <c:pt idx="1283">
                  <c:v>3.1961539317933801E-3</c:v>
                </c:pt>
                <c:pt idx="1284">
                  <c:v>3.1889241907604999E-3</c:v>
                </c:pt>
                <c:pt idx="1285">
                  <c:v>3.18622641920673E-3</c:v>
                </c:pt>
                <c:pt idx="1286">
                  <c:v>3.1901056883989099E-3</c:v>
                </c:pt>
                <c:pt idx="1287">
                  <c:v>3.20261271765883E-3</c:v>
                </c:pt>
                <c:pt idx="1288">
                  <c:v>3.2258102767814701E-3</c:v>
                </c:pt>
                <c:pt idx="1289">
                  <c:v>3.24402275885354E-3</c:v>
                </c:pt>
                <c:pt idx="1290">
                  <c:v>3.2237029541434701E-3</c:v>
                </c:pt>
                <c:pt idx="1291">
                  <c:v>3.1771230978932699E-3</c:v>
                </c:pt>
                <c:pt idx="1292">
                  <c:v>3.1512039569387101E-3</c:v>
                </c:pt>
                <c:pt idx="1293">
                  <c:v>3.1421277345139E-3</c:v>
                </c:pt>
                <c:pt idx="1294">
                  <c:v>3.14607331171529E-3</c:v>
                </c:pt>
                <c:pt idx="1295">
                  <c:v>3.1592182784115799E-3</c:v>
                </c:pt>
                <c:pt idx="1296">
                  <c:v>3.17774044330191E-3</c:v>
                </c:pt>
                <c:pt idx="1297">
                  <c:v>3.15921827841566E-3</c:v>
                </c:pt>
                <c:pt idx="1298">
                  <c:v>3.07181106690448E-3</c:v>
                </c:pt>
                <c:pt idx="1299">
                  <c:v>3.0532912008239201E-3</c:v>
                </c:pt>
                <c:pt idx="1300">
                  <c:v>3.0483910150251102E-3</c:v>
                </c:pt>
                <c:pt idx="1301">
                  <c:v>3.0458747824903399E-3</c:v>
                </c:pt>
                <c:pt idx="1302">
                  <c:v>3.0459923934223099E-3</c:v>
                </c:pt>
                <c:pt idx="1309">
                  <c:v>3.0500831347356401E-3</c:v>
                </c:pt>
                <c:pt idx="1310">
                  <c:v>3.0500831347384299E-3</c:v>
                </c:pt>
                <c:pt idx="1311">
                  <c:v>3.0500831347388302E-3</c:v>
                </c:pt>
                <c:pt idx="1312">
                  <c:v>3.0501013292004199E-3</c:v>
                </c:pt>
                <c:pt idx="1313">
                  <c:v>3.0484209592020698E-3</c:v>
                </c:pt>
                <c:pt idx="1314">
                  <c:v>3.0436727159804501E-3</c:v>
                </c:pt>
                <c:pt idx="1315">
                  <c:v>3.0372394004841599E-3</c:v>
                </c:pt>
                <c:pt idx="1316">
                  <c:v>3.0305016686672302E-3</c:v>
                </c:pt>
                <c:pt idx="1317">
                  <c:v>3.0248362184294702E-3</c:v>
                </c:pt>
                <c:pt idx="1318">
                  <c:v>3.02161610006606E-3</c:v>
                </c:pt>
                <c:pt idx="1319">
                  <c:v>3.0222132474267498E-3</c:v>
                </c:pt>
                <c:pt idx="1320">
                  <c:v>3.0280032570204601E-3</c:v>
                </c:pt>
                <c:pt idx="1321">
                  <c:v>3.0403722732295999E-3</c:v>
                </c:pt>
                <c:pt idx="1322">
                  <c:v>3.0594245102398502E-3</c:v>
                </c:pt>
                <c:pt idx="1323">
                  <c:v>3.0908716482106599E-3</c:v>
                </c:pt>
                <c:pt idx="1324">
                  <c:v>3.0590516546530901E-3</c:v>
                </c:pt>
                <c:pt idx="1325">
                  <c:v>3.0908716482100701E-3</c:v>
                </c:pt>
                <c:pt idx="1326">
                  <c:v>3.0590516546527202E-3</c:v>
                </c:pt>
                <c:pt idx="1327">
                  <c:v>3.0908716482104699E-3</c:v>
                </c:pt>
                <c:pt idx="1328">
                  <c:v>3.0590516546527202E-3</c:v>
                </c:pt>
                <c:pt idx="1329">
                  <c:v>3.0908716482104799E-3</c:v>
                </c:pt>
                <c:pt idx="1330">
                  <c:v>3.0590516546526699E-3</c:v>
                </c:pt>
                <c:pt idx="1331">
                  <c:v>3.0908716482104699E-3</c:v>
                </c:pt>
                <c:pt idx="1332">
                  <c:v>3.0590516546523598E-3</c:v>
                </c:pt>
                <c:pt idx="1333">
                  <c:v>3.0748039372520001E-3</c:v>
                </c:pt>
                <c:pt idx="1334">
                  <c:v>3.05905165465469E-3</c:v>
                </c:pt>
                <c:pt idx="1335">
                  <c:v>2.9775825728483199E-3</c:v>
                </c:pt>
                <c:pt idx="1336">
                  <c:v>2.9745680090120601E-3</c:v>
                </c:pt>
                <c:pt idx="1337">
                  <c:v>2.97413653868118E-3</c:v>
                </c:pt>
                <c:pt idx="1338">
                  <c:v>2.9735277022357302E-3</c:v>
                </c:pt>
                <c:pt idx="1339">
                  <c:v>2.97278542005474E-3</c:v>
                </c:pt>
                <c:pt idx="1340">
                  <c:v>2.9719536177283301E-3</c:v>
                </c:pt>
                <c:pt idx="1341">
                  <c:v>2.9710762238871098E-3</c:v>
                </c:pt>
                <c:pt idx="1342">
                  <c:v>2.9701971943562602E-3</c:v>
                </c:pt>
                <c:pt idx="1343">
                  <c:v>2.9693623892868199E-3</c:v>
                </c:pt>
                <c:pt idx="1351">
                  <c:v>2.9686563273642499E-3</c:v>
                </c:pt>
                <c:pt idx="1352">
                  <c:v>2.96868387858811E-3</c:v>
                </c:pt>
                <c:pt idx="1353">
                  <c:v>2.9668487773506498E-3</c:v>
                </c:pt>
                <c:pt idx="1354">
                  <c:v>2.96203887380822E-3</c:v>
                </c:pt>
                <c:pt idx="1355">
                  <c:v>2.95562435280127E-3</c:v>
                </c:pt>
                <c:pt idx="1356">
                  <c:v>2.9489728641163698E-3</c:v>
                </c:pt>
                <c:pt idx="1357">
                  <c:v>2.9434476452326001E-3</c:v>
                </c:pt>
                <c:pt idx="1358">
                  <c:v>2.9404079873399402E-3</c:v>
                </c:pt>
                <c:pt idx="1359">
                  <c:v>2.9412121507776099E-3</c:v>
                </c:pt>
                <c:pt idx="1360">
                  <c:v>2.9472227534790901E-3</c:v>
                </c:pt>
                <c:pt idx="1361">
                  <c:v>2.95981446361584E-3</c:v>
                </c:pt>
                <c:pt idx="1362">
                  <c:v>2.97810070693935E-3</c:v>
                </c:pt>
                <c:pt idx="1363">
                  <c:v>2.9862943748739999E-3</c:v>
                </c:pt>
                <c:pt idx="1364">
                  <c:v>2.9775058082817099E-3</c:v>
                </c:pt>
                <c:pt idx="1365">
                  <c:v>3.0038340995074899E-3</c:v>
                </c:pt>
                <c:pt idx="1366">
                  <c:v>3.0706986352048299E-3</c:v>
                </c:pt>
                <c:pt idx="1367">
                  <c:v>3.1287223061561499E-3</c:v>
                </c:pt>
                <c:pt idx="1368">
                  <c:v>3.1716349972127902E-3</c:v>
                </c:pt>
                <c:pt idx="1369">
                  <c:v>3.1886195463126498E-3</c:v>
                </c:pt>
                <c:pt idx="1370">
                  <c:v>3.1713432891575799E-3</c:v>
                </c:pt>
                <c:pt idx="1371">
                  <c:v>3.1147067163827999E-3</c:v>
                </c:pt>
                <c:pt idx="1372">
                  <c:v>3.17134328915653E-3</c:v>
                </c:pt>
                <c:pt idx="1373">
                  <c:v>3.2340346928472498E-3</c:v>
                </c:pt>
                <c:pt idx="1374">
                  <c:v>3.12867826052696E-3</c:v>
                </c:pt>
                <c:pt idx="1375">
                  <c:v>3.0757219242166199E-3</c:v>
                </c:pt>
                <c:pt idx="1376">
                  <c:v>3.0263740554566702E-3</c:v>
                </c:pt>
                <c:pt idx="1377">
                  <c:v>3.002246086501E-3</c:v>
                </c:pt>
                <c:pt idx="1389">
                  <c:v>3.0020514002498302E-3</c:v>
                </c:pt>
                <c:pt idx="1390">
                  <c:v>3.0020514002495101E-3</c:v>
                </c:pt>
                <c:pt idx="1391">
                  <c:v>3.0013828280629601E-3</c:v>
                </c:pt>
                <c:pt idx="1392">
                  <c:v>2.9974060548459899E-3</c:v>
                </c:pt>
                <c:pt idx="1393">
                  <c:v>2.9910559535922601E-3</c:v>
                </c:pt>
                <c:pt idx="1394">
                  <c:v>2.98372038456811E-3</c:v>
                </c:pt>
                <c:pt idx="1395">
                  <c:v>2.9767466198377698E-3</c:v>
                </c:pt>
                <c:pt idx="1396">
                  <c:v>2.9714351489920801E-3</c:v>
                </c:pt>
                <c:pt idx="1397">
                  <c:v>2.9690599371418398E-3</c:v>
                </c:pt>
                <c:pt idx="1398">
                  <c:v>2.9709158729915698E-3</c:v>
                </c:pt>
                <c:pt idx="1399">
                  <c:v>2.9783928343884401E-3</c:v>
                </c:pt>
                <c:pt idx="1400">
                  <c:v>2.9930734488405599E-3</c:v>
                </c:pt>
                <c:pt idx="1401">
                  <c:v>3.0005044197927298E-3</c:v>
                </c:pt>
                <c:pt idx="1402">
                  <c:v>2.9934923698884701E-3</c:v>
                </c:pt>
                <c:pt idx="1403">
                  <c:v>2.9662268374953098E-3</c:v>
                </c:pt>
                <c:pt idx="1404">
                  <c:v>2.9397516651551501E-3</c:v>
                </c:pt>
                <c:pt idx="1405">
                  <c:v>2.9521281130914698E-3</c:v>
                </c:pt>
                <c:pt idx="1406">
                  <c:v>2.9397516651551501E-3</c:v>
                </c:pt>
                <c:pt idx="1407">
                  <c:v>2.9521281130914299E-3</c:v>
                </c:pt>
                <c:pt idx="1408">
                  <c:v>2.9397516651546501E-3</c:v>
                </c:pt>
                <c:pt idx="1409">
                  <c:v>2.9662268374927598E-3</c:v>
                </c:pt>
                <c:pt idx="1410">
                  <c:v>2.9946595322023601E-3</c:v>
                </c:pt>
                <c:pt idx="1411">
                  <c:v>2.9895332805665699E-3</c:v>
                </c:pt>
                <c:pt idx="1412">
                  <c:v>2.97808537975096E-3</c:v>
                </c:pt>
                <c:pt idx="1413">
                  <c:v>2.9726883553290802E-3</c:v>
                </c:pt>
                <c:pt idx="1414">
                  <c:v>2.97406740644844E-3</c:v>
                </c:pt>
                <c:pt idx="1415">
                  <c:v>2.9827055533567801E-3</c:v>
                </c:pt>
                <c:pt idx="1416">
                  <c:v>2.9989439192901102E-3</c:v>
                </c:pt>
                <c:pt idx="1417">
                  <c:v>3.0175171338368001E-3</c:v>
                </c:pt>
                <c:pt idx="1418">
                  <c:v>3.03139908465252E-3</c:v>
                </c:pt>
                <c:pt idx="1423">
                  <c:v>3.03409822543924E-3</c:v>
                </c:pt>
                <c:pt idx="1424">
                  <c:v>3.0340982254394399E-3</c:v>
                </c:pt>
                <c:pt idx="1425">
                  <c:v>3.0340982254394399E-3</c:v>
                </c:pt>
                <c:pt idx="1426">
                  <c:v>3.0327618356589098E-3</c:v>
                </c:pt>
                <c:pt idx="1427">
                  <c:v>3.0278173583238102E-3</c:v>
                </c:pt>
                <c:pt idx="1428">
                  <c:v>3.0206374785247199E-3</c:v>
                </c:pt>
                <c:pt idx="1429">
                  <c:v>3.0127081176799502E-3</c:v>
                </c:pt>
                <c:pt idx="1430">
                  <c:v>3.0054680734010399E-3</c:v>
                </c:pt>
                <c:pt idx="1431">
                  <c:v>3.0003081454202298E-3</c:v>
                </c:pt>
                <c:pt idx="1432">
                  <c:v>2.9985987290846801E-3</c:v>
                </c:pt>
                <c:pt idx="1433">
                  <c:v>3.0017465005639501E-3</c:v>
                </c:pt>
                <c:pt idx="1434">
                  <c:v>3.0112790902371098E-3</c:v>
                </c:pt>
                <c:pt idx="1435">
                  <c:v>3.0289537342530399E-3</c:v>
                </c:pt>
                <c:pt idx="1436">
                  <c:v>3.03202967338772E-3</c:v>
                </c:pt>
                <c:pt idx="1437">
                  <c:v>3.0293713097882401E-3</c:v>
                </c:pt>
                <c:pt idx="1438">
                  <c:v>3.0003522741025102E-3</c:v>
                </c:pt>
                <c:pt idx="1439">
                  <c:v>3.0178648021078002E-3</c:v>
                </c:pt>
                <c:pt idx="1440">
                  <c:v>3.0003522741019399E-3</c:v>
                </c:pt>
                <c:pt idx="1441">
                  <c:v>3.0178648021055498E-3</c:v>
                </c:pt>
                <c:pt idx="1442">
                  <c:v>3.0003522741019399E-3</c:v>
                </c:pt>
                <c:pt idx="1443">
                  <c:v>3.01786480210498E-3</c:v>
                </c:pt>
                <c:pt idx="1444">
                  <c:v>3.0330479109293299E-3</c:v>
                </c:pt>
                <c:pt idx="1445">
                  <c:v>2.9172781189973399E-3</c:v>
                </c:pt>
                <c:pt idx="1446">
                  <c:v>2.9190533567555101E-3</c:v>
                </c:pt>
                <c:pt idx="1447">
                  <c:v>2.9187691034015702E-3</c:v>
                </c:pt>
                <c:pt idx="1448">
                  <c:v>2.9186673807276701E-3</c:v>
                </c:pt>
                <c:pt idx="1449">
                  <c:v>2.9187073091336002E-3</c:v>
                </c:pt>
                <c:pt idx="1450">
                  <c:v>2.9188479619361302E-3</c:v>
                </c:pt>
                <c:pt idx="1451">
                  <c:v>2.9190482981428499E-3</c:v>
                </c:pt>
                <c:pt idx="1452">
                  <c:v>2.9192671173876102E-3</c:v>
                </c:pt>
                <c:pt idx="1453">
                  <c:v>2.9194634121965401E-3</c:v>
                </c:pt>
                <c:pt idx="1454">
                  <c:v>2.9195942329105699E-3</c:v>
                </c:pt>
                <c:pt idx="1462">
                  <c:v>2.9196197601113099E-3</c:v>
                </c:pt>
                <c:pt idx="1463">
                  <c:v>2.91961976011398E-3</c:v>
                </c:pt>
                <c:pt idx="1464">
                  <c:v>2.9189748499538798E-3</c:v>
                </c:pt>
                <c:pt idx="1465">
                  <c:v>2.9151901961321498E-3</c:v>
                </c:pt>
                <c:pt idx="1466">
                  <c:v>2.90916185595533E-3</c:v>
                </c:pt>
                <c:pt idx="1467">
                  <c:v>2.90220122013145E-3</c:v>
                </c:pt>
                <c:pt idx="1468">
                  <c:v>2.8955715881568301E-3</c:v>
                </c:pt>
                <c:pt idx="1469">
                  <c:v>2.89048046051304E-3</c:v>
                </c:pt>
                <c:pt idx="1470">
                  <c:v>2.8881029911380202E-3</c:v>
                </c:pt>
                <c:pt idx="1471">
                  <c:v>2.8896374578881198E-3</c:v>
                </c:pt>
                <c:pt idx="1472">
                  <c:v>2.8963921512606301E-3</c:v>
                </c:pt>
                <c:pt idx="1473">
                  <c:v>2.9099004497316998E-3</c:v>
                </c:pt>
                <c:pt idx="1474">
                  <c:v>2.9166939076716398E-3</c:v>
                </c:pt>
                <c:pt idx="1475">
                  <c:v>2.9274583774125101E-3</c:v>
                </c:pt>
                <c:pt idx="1476">
                  <c:v>2.9381249190815798E-3</c:v>
                </c:pt>
                <c:pt idx="1477">
                  <c:v>2.92745837740962E-3</c:v>
                </c:pt>
                <c:pt idx="1478">
                  <c:v>2.93812491908065E-3</c:v>
                </c:pt>
                <c:pt idx="1479">
                  <c:v>2.9274583774122598E-3</c:v>
                </c:pt>
                <c:pt idx="1480">
                  <c:v>2.9381249190822498E-3</c:v>
                </c:pt>
                <c:pt idx="1481">
                  <c:v>2.9274583774102901E-3</c:v>
                </c:pt>
                <c:pt idx="1482">
                  <c:v>2.9166939076720102E-3</c:v>
                </c:pt>
                <c:pt idx="1483">
                  <c:v>3.0466808445141001E-3</c:v>
                </c:pt>
                <c:pt idx="1484">
                  <c:v>3.0420296684860199E-3</c:v>
                </c:pt>
                <c:pt idx="1485">
                  <c:v>3.0417540094538802E-3</c:v>
                </c:pt>
                <c:pt idx="1486">
                  <c:v>3.04127310279622E-3</c:v>
                </c:pt>
                <c:pt idx="1487">
                  <c:v>3.0406303097046099E-3</c:v>
                </c:pt>
                <c:pt idx="1488">
                  <c:v>3.0398689965957502E-3</c:v>
                </c:pt>
                <c:pt idx="1489">
                  <c:v>3.0390325331789698E-3</c:v>
                </c:pt>
                <c:pt idx="1490">
                  <c:v>3.0381642912143498E-3</c:v>
                </c:pt>
                <c:pt idx="1491">
                  <c:v>3.03730828871503E-3</c:v>
                </c:pt>
                <c:pt idx="1492">
                  <c:v>3.0365098154564898E-3</c:v>
                </c:pt>
                <c:pt idx="1500">
                  <c:v>3.0360528680828001E-3</c:v>
                </c:pt>
                <c:pt idx="1501">
                  <c:v>3.0360528680825598E-3</c:v>
                </c:pt>
                <c:pt idx="1502">
                  <c:v>3.0353884057138301E-3</c:v>
                </c:pt>
                <c:pt idx="1503">
                  <c:v>3.0316160677817399E-3</c:v>
                </c:pt>
                <c:pt idx="1504">
                  <c:v>3.0257421532435698E-3</c:v>
                </c:pt>
                <c:pt idx="1505">
                  <c:v>3.0191161708274998E-3</c:v>
                </c:pt>
                <c:pt idx="1506">
                  <c:v>3.0130833628967302E-3</c:v>
                </c:pt>
                <c:pt idx="1507">
                  <c:v>3.0089842334733601E-3</c:v>
                </c:pt>
                <c:pt idx="1508">
                  <c:v>3.00815664600279E-3</c:v>
                </c:pt>
                <c:pt idx="1509">
                  <c:v>3.0119405592632402E-3</c:v>
                </c:pt>
                <c:pt idx="1510">
                  <c:v>3.0216853203048301E-3</c:v>
                </c:pt>
                <c:pt idx="1511">
                  <c:v>3.0387591790936E-3</c:v>
                </c:pt>
                <c:pt idx="1512">
                  <c:v>3.0470991151589498E-3</c:v>
                </c:pt>
                <c:pt idx="1513">
                  <c:v>3.03875917909413E-3</c:v>
                </c:pt>
                <c:pt idx="1514">
                  <c:v>3.0216853203051601E-3</c:v>
                </c:pt>
                <c:pt idx="1515">
                  <c:v>3.0119405592627102E-3</c:v>
                </c:pt>
                <c:pt idx="1516">
                  <c:v>3.00815664600365E-3</c:v>
                </c:pt>
                <c:pt idx="1517">
                  <c:v>3.00898423347375E-3</c:v>
                </c:pt>
                <c:pt idx="1518">
                  <c:v>3.0130833628975499E-3</c:v>
                </c:pt>
                <c:pt idx="1519">
                  <c:v>3.0191161708259398E-3</c:v>
                </c:pt>
                <c:pt idx="1520">
                  <c:v>3.0130833628968898E-3</c:v>
                </c:pt>
                <c:pt idx="1521">
                  <c:v>2.9513621145841299E-3</c:v>
                </c:pt>
                <c:pt idx="1522">
                  <c:v>2.9772187086692702E-3</c:v>
                </c:pt>
                <c:pt idx="1523">
                  <c:v>2.9892331142347601E-3</c:v>
                </c:pt>
                <c:pt idx="1524">
                  <c:v>3.0020649456868301E-3</c:v>
                </c:pt>
                <c:pt idx="1525">
                  <c:v>3.0115024748286401E-3</c:v>
                </c:pt>
                <c:pt idx="1529">
                  <c:v>3.0138102447889799E-3</c:v>
                </c:pt>
                <c:pt idx="1530">
                  <c:v>3.01381024479204E-3</c:v>
                </c:pt>
                <c:pt idx="1531">
                  <c:v>3.01076607926662E-3</c:v>
                </c:pt>
                <c:pt idx="1532">
                  <c:v>2.9974721856678901E-3</c:v>
                </c:pt>
                <c:pt idx="1533">
                  <c:v>2.9791560611292E-3</c:v>
                </c:pt>
                <c:pt idx="1534">
                  <c:v>2.9618619765707501E-3</c:v>
                </c:pt>
                <c:pt idx="1535">
                  <c:v>2.9515049139889498E-3</c:v>
                </c:pt>
                <c:pt idx="1536">
                  <c:v>2.9519777166795999E-3</c:v>
                </c:pt>
                <c:pt idx="1537">
                  <c:v>2.9605947425030699E-3</c:v>
                </c:pt>
                <c:pt idx="1538">
                  <c:v>2.97548829884144E-3</c:v>
                </c:pt>
                <c:pt idx="1539">
                  <c:v>2.9947841103831201E-3</c:v>
                </c:pt>
                <c:pt idx="1540">
                  <c:v>3.0165422004509298E-3</c:v>
                </c:pt>
                <c:pt idx="1541">
                  <c:v>3.0256280745998799E-3</c:v>
                </c:pt>
                <c:pt idx="1542">
                  <c:v>3.0190616420369999E-3</c:v>
                </c:pt>
                <c:pt idx="1543">
                  <c:v>3.00802256930237E-3</c:v>
                </c:pt>
                <c:pt idx="1544">
                  <c:v>3.00136548724371E-3</c:v>
                </c:pt>
                <c:pt idx="1545">
                  <c:v>2.99829389583496E-3</c:v>
                </c:pt>
                <c:pt idx="1546">
                  <c:v>2.99804448888939E-3</c:v>
                </c:pt>
                <c:pt idx="1547">
                  <c:v>2.9998702719199401E-3</c:v>
                </c:pt>
                <c:pt idx="1548">
                  <c:v>3.0030277188107901E-3</c:v>
                </c:pt>
                <c:pt idx="1549">
                  <c:v>2.9998702719201799E-3</c:v>
                </c:pt>
                <c:pt idx="1550">
                  <c:v>2.9893691151014301E-3</c:v>
                </c:pt>
                <c:pt idx="1551">
                  <c:v>2.9361896295256999E-3</c:v>
                </c:pt>
                <c:pt idx="1552">
                  <c:v>2.9424825077081999E-3</c:v>
                </c:pt>
                <c:pt idx="1553">
                  <c:v>2.94984313815626E-3</c:v>
                </c:pt>
                <c:pt idx="1554">
                  <c:v>2.95566848228243E-3</c:v>
                </c:pt>
                <c:pt idx="1566">
                  <c:v>2.9575051747583502E-3</c:v>
                </c:pt>
                <c:pt idx="1567">
                  <c:v>2.9575051747569702E-3</c:v>
                </c:pt>
                <c:pt idx="1568">
                  <c:v>2.9574083032636602E-3</c:v>
                </c:pt>
                <c:pt idx="1569">
                  <c:v>2.9491342010618802E-3</c:v>
                </c:pt>
                <c:pt idx="1570">
                  <c:v>2.9320671210249401E-3</c:v>
                </c:pt>
                <c:pt idx="1571">
                  <c:v>2.9126043094805801E-3</c:v>
                </c:pt>
                <c:pt idx="1572">
                  <c:v>2.89704888784926E-3</c:v>
                </c:pt>
                <c:pt idx="1573">
                  <c:v>2.8915153238540199E-3</c:v>
                </c:pt>
                <c:pt idx="1574">
                  <c:v>2.8961824541383898E-3</c:v>
                </c:pt>
                <c:pt idx="1575">
                  <c:v>2.9083689958296298E-3</c:v>
                </c:pt>
                <c:pt idx="1576">
                  <c:v>2.9261324784969102E-3</c:v>
                </c:pt>
                <c:pt idx="1577">
                  <c:v>2.94748887296075E-3</c:v>
                </c:pt>
                <c:pt idx="1578">
                  <c:v>2.96767450513371E-3</c:v>
                </c:pt>
                <c:pt idx="1579">
                  <c:v>2.97601745148571E-3</c:v>
                </c:pt>
                <c:pt idx="1580">
                  <c:v>2.9874002995428301E-3</c:v>
                </c:pt>
                <c:pt idx="1581">
                  <c:v>2.9925293121597198E-3</c:v>
                </c:pt>
                <c:pt idx="1582">
                  <c:v>2.9926403252157302E-3</c:v>
                </c:pt>
                <c:pt idx="1583">
                  <c:v>2.9889831114320699E-3</c:v>
                </c:pt>
                <c:pt idx="1584">
                  <c:v>2.9828129767546E-3</c:v>
                </c:pt>
                <c:pt idx="1585">
                  <c:v>2.9753848827642599E-3</c:v>
                </c:pt>
                <c:pt idx="1586">
                  <c:v>2.9828129767552301E-3</c:v>
                </c:pt>
                <c:pt idx="1587">
                  <c:v>3.0335016847919801E-3</c:v>
                </c:pt>
                <c:pt idx="1588">
                  <c:v>2.99619994594653E-3</c:v>
                </c:pt>
                <c:pt idx="1589">
                  <c:v>2.9783013570959301E-3</c:v>
                </c:pt>
                <c:pt idx="1590">
                  <c:v>2.9598282792596799E-3</c:v>
                </c:pt>
                <c:pt idx="1591">
                  <c:v>2.9474815986359E-3</c:v>
                </c:pt>
                <c:pt idx="1604">
                  <c:v>2.9456976541193201E-3</c:v>
                </c:pt>
                <c:pt idx="1605">
                  <c:v>2.94569765411781E-3</c:v>
                </c:pt>
                <c:pt idx="1606">
                  <c:v>2.9444327438031101E-3</c:v>
                </c:pt>
                <c:pt idx="1607">
                  <c:v>2.9340396839073399E-3</c:v>
                </c:pt>
                <c:pt idx="1608">
                  <c:v>2.9177514602410802E-3</c:v>
                </c:pt>
                <c:pt idx="1609">
                  <c:v>2.90111609750304E-3</c:v>
                </c:pt>
                <c:pt idx="1610">
                  <c:v>2.88959975940323E-3</c:v>
                </c:pt>
                <c:pt idx="1611">
                  <c:v>2.8878607291148101E-3</c:v>
                </c:pt>
                <c:pt idx="1612">
                  <c:v>2.8943025412448498E-3</c:v>
                </c:pt>
                <c:pt idx="1613">
                  <c:v>2.9068617350098101E-3</c:v>
                </c:pt>
                <c:pt idx="1614">
                  <c:v>2.9236853197949198E-3</c:v>
                </c:pt>
                <c:pt idx="1615">
                  <c:v>2.94287680705285E-3</c:v>
                </c:pt>
                <c:pt idx="1616">
                  <c:v>2.9547578181390501E-3</c:v>
                </c:pt>
                <c:pt idx="1617">
                  <c:v>2.9154593189500999E-3</c:v>
                </c:pt>
                <c:pt idx="1618">
                  <c:v>2.9547578181384E-3</c:v>
                </c:pt>
                <c:pt idx="1619">
                  <c:v>2.9154593189485698E-3</c:v>
                </c:pt>
                <c:pt idx="1620">
                  <c:v>2.9547578181393802E-3</c:v>
                </c:pt>
                <c:pt idx="1621">
                  <c:v>2.91545931894852E-3</c:v>
                </c:pt>
                <c:pt idx="1622">
                  <c:v>2.9547578181385401E-3</c:v>
                </c:pt>
                <c:pt idx="1623">
                  <c:v>2.91545931894885E-3</c:v>
                </c:pt>
                <c:pt idx="1624">
                  <c:v>2.9547578181378402E-3</c:v>
                </c:pt>
                <c:pt idx="1625">
                  <c:v>2.9154593189482502E-3</c:v>
                </c:pt>
                <c:pt idx="1626">
                  <c:v>2.9547578181388602E-3</c:v>
                </c:pt>
                <c:pt idx="1627">
                  <c:v>2.9154593189498002E-3</c:v>
                </c:pt>
                <c:pt idx="1628">
                  <c:v>2.9547578181371502E-3</c:v>
                </c:pt>
                <c:pt idx="1629">
                  <c:v>2.9154593189482502E-3</c:v>
                </c:pt>
                <c:pt idx="1630">
                  <c:v>2.8723041562306599E-3</c:v>
                </c:pt>
                <c:pt idx="1631">
                  <c:v>2.8911288946002001E-3</c:v>
                </c:pt>
                <c:pt idx="1632">
                  <c:v>2.9669666642523798E-3</c:v>
                </c:pt>
                <c:pt idx="1633">
                  <c:v>3.0028125404508998E-3</c:v>
                </c:pt>
                <c:pt idx="1634">
                  <c:v>3.0020835256676301E-3</c:v>
                </c:pt>
                <c:pt idx="1635">
                  <c:v>3.0017833490260902E-3</c:v>
                </c:pt>
                <c:pt idx="1636">
                  <c:v>3.0013155247009802E-3</c:v>
                </c:pt>
                <c:pt idx="1637">
                  <c:v>3.0007179131950898E-3</c:v>
                </c:pt>
                <c:pt idx="1638">
                  <c:v>3.0000283776898799E-3</c:v>
                </c:pt>
                <c:pt idx="1639">
                  <c:v>2.9992847823619301E-3</c:v>
                </c:pt>
                <c:pt idx="1640">
                  <c:v>2.9985249914187E-3</c:v>
                </c:pt>
                <c:pt idx="1641">
                  <c:v>2.9977883823832101E-3</c:v>
                </c:pt>
                <c:pt idx="1642">
                  <c:v>2.9971137927537299E-3</c:v>
                </c:pt>
                <c:pt idx="1650">
                  <c:v>2.9969096275026599E-3</c:v>
                </c:pt>
                <c:pt idx="1651">
                  <c:v>2.9969096275084301E-3</c:v>
                </c:pt>
                <c:pt idx="1652">
                  <c:v>2.9955636450985099E-3</c:v>
                </c:pt>
                <c:pt idx="1653">
                  <c:v>2.98497263284762E-3</c:v>
                </c:pt>
                <c:pt idx="1654">
                  <c:v>2.9685192633632498E-3</c:v>
                </c:pt>
                <c:pt idx="1655">
                  <c:v>2.95181941906389E-3</c:v>
                </c:pt>
                <c:pt idx="1656">
                  <c:v>2.9404105419371098E-3</c:v>
                </c:pt>
                <c:pt idx="1657">
                  <c:v>2.9389168356954202E-3</c:v>
                </c:pt>
                <c:pt idx="1658">
                  <c:v>2.94552083596621E-3</c:v>
                </c:pt>
                <c:pt idx="1659">
                  <c:v>2.95817975214687E-3</c:v>
                </c:pt>
                <c:pt idx="1660">
                  <c:v>2.9750604965634699E-3</c:v>
                </c:pt>
                <c:pt idx="1661">
                  <c:v>2.9942882594679501E-3</c:v>
                </c:pt>
                <c:pt idx="1662">
                  <c:v>3.0059974743566801E-3</c:v>
                </c:pt>
                <c:pt idx="1663">
                  <c:v>3.0050491957243301E-3</c:v>
                </c:pt>
                <c:pt idx="1664">
                  <c:v>3.0051069501167002E-3</c:v>
                </c:pt>
                <c:pt idx="1665">
                  <c:v>3.0050491957263801E-3</c:v>
                </c:pt>
                <c:pt idx="1666">
                  <c:v>3.0051069501180498E-3</c:v>
                </c:pt>
                <c:pt idx="1667">
                  <c:v>3.0050491957243799E-3</c:v>
                </c:pt>
                <c:pt idx="1668">
                  <c:v>3.0051069501173802E-3</c:v>
                </c:pt>
                <c:pt idx="1669">
                  <c:v>3.0050491957237199E-3</c:v>
                </c:pt>
                <c:pt idx="1670">
                  <c:v>3.0059974743573701E-3</c:v>
                </c:pt>
                <c:pt idx="1671">
                  <c:v>2.9243493890302799E-3</c:v>
                </c:pt>
                <c:pt idx="1672">
                  <c:v>2.92047637029274E-3</c:v>
                </c:pt>
                <c:pt idx="1673">
                  <c:v>2.9202207415629901E-3</c:v>
                </c:pt>
                <c:pt idx="1674">
                  <c:v>2.9197884913190501E-3</c:v>
                </c:pt>
                <c:pt idx="1675">
                  <c:v>2.91921768672372E-3</c:v>
                </c:pt>
                <c:pt idx="1676">
                  <c:v>2.9185463980066699E-3</c:v>
                </c:pt>
                <c:pt idx="1677">
                  <c:v>2.91781269674959E-3</c:v>
                </c:pt>
                <c:pt idx="1678">
                  <c:v>2.91705465483162E-3</c:v>
                </c:pt>
                <c:pt idx="1679">
                  <c:v>2.91631112319954E-3</c:v>
                </c:pt>
                <c:pt idx="1680">
                  <c:v>2.9156218066696501E-3</c:v>
                </c:pt>
                <c:pt idx="1688">
                  <c:v>2.9152823362392699E-3</c:v>
                </c:pt>
                <c:pt idx="1689">
                  <c:v>2.91528233623768E-3</c:v>
                </c:pt>
                <c:pt idx="1690">
                  <c:v>2.9127359912665398E-3</c:v>
                </c:pt>
                <c:pt idx="1691">
                  <c:v>2.9008059276626999E-3</c:v>
                </c:pt>
                <c:pt idx="1692">
                  <c:v>2.8840980161903402E-3</c:v>
                </c:pt>
                <c:pt idx="1693">
                  <c:v>2.8681485893803202E-3</c:v>
                </c:pt>
                <c:pt idx="1694">
                  <c:v>2.8584103826263898E-3</c:v>
                </c:pt>
                <c:pt idx="1695">
                  <c:v>2.8586471552671301E-3</c:v>
                </c:pt>
                <c:pt idx="1696">
                  <c:v>2.8663751015667199E-3</c:v>
                </c:pt>
                <c:pt idx="1697">
                  <c:v>2.8797665347766702E-3</c:v>
                </c:pt>
                <c:pt idx="1698">
                  <c:v>2.89701840426612E-3</c:v>
                </c:pt>
                <c:pt idx="1699">
                  <c:v>2.9162820192387899E-3</c:v>
                </c:pt>
                <c:pt idx="1700">
                  <c:v>2.9248562817648098E-3</c:v>
                </c:pt>
                <c:pt idx="1701">
                  <c:v>2.92309039415278E-3</c:v>
                </c:pt>
                <c:pt idx="1702">
                  <c:v>2.9426650422869401E-3</c:v>
                </c:pt>
                <c:pt idx="1703">
                  <c:v>2.9638393655276401E-3</c:v>
                </c:pt>
                <c:pt idx="1704">
                  <c:v>2.9833221102507201E-3</c:v>
                </c:pt>
                <c:pt idx="1705">
                  <c:v>2.99779937092318E-3</c:v>
                </c:pt>
                <c:pt idx="1706">
                  <c:v>3.0039557666224899E-3</c:v>
                </c:pt>
                <c:pt idx="1707">
                  <c:v>3.0039828207871402E-3</c:v>
                </c:pt>
                <c:pt idx="1708">
                  <c:v>2.9982416946771101E-3</c:v>
                </c:pt>
                <c:pt idx="1709">
                  <c:v>3.0388533463382699E-3</c:v>
                </c:pt>
                <c:pt idx="1710">
                  <c:v>3.01754385646439E-3</c:v>
                </c:pt>
                <c:pt idx="1711">
                  <c:v>3.0125858880608002E-3</c:v>
                </c:pt>
                <c:pt idx="1712">
                  <c:v>2.9974234475470601E-3</c:v>
                </c:pt>
                <c:pt idx="1713">
                  <c:v>2.97840434107255E-3</c:v>
                </c:pt>
                <c:pt idx="1714">
                  <c:v>2.9622761780942002E-3</c:v>
                </c:pt>
                <c:pt idx="1727">
                  <c:v>2.9557507312286601E-3</c:v>
                </c:pt>
                <c:pt idx="1728">
                  <c:v>2.9557507312287E-3</c:v>
                </c:pt>
                <c:pt idx="1729">
                  <c:v>2.95120099403528E-3</c:v>
                </c:pt>
                <c:pt idx="1730">
                  <c:v>2.9376607522528801E-3</c:v>
                </c:pt>
                <c:pt idx="1731">
                  <c:v>2.9205885180987501E-3</c:v>
                </c:pt>
                <c:pt idx="1732">
                  <c:v>2.9055197633466598E-3</c:v>
                </c:pt>
                <c:pt idx="1733">
                  <c:v>2.8979710725733198E-3</c:v>
                </c:pt>
                <c:pt idx="1734">
                  <c:v>2.9001061728527E-3</c:v>
                </c:pt>
                <c:pt idx="1735">
                  <c:v>2.9093085596530099E-3</c:v>
                </c:pt>
                <c:pt idx="1736">
                  <c:v>2.9237835300285099E-3</c:v>
                </c:pt>
                <c:pt idx="1737">
                  <c:v>2.9417080968883302E-3</c:v>
                </c:pt>
                <c:pt idx="1738">
                  <c:v>2.9612126932264098E-3</c:v>
                </c:pt>
                <c:pt idx="1739">
                  <c:v>2.96593988536651E-3</c:v>
                </c:pt>
                <c:pt idx="1740">
                  <c:v>2.9322494634994099E-3</c:v>
                </c:pt>
                <c:pt idx="1741">
                  <c:v>2.9659398853698398E-3</c:v>
                </c:pt>
                <c:pt idx="1742">
                  <c:v>2.9322494634985399E-3</c:v>
                </c:pt>
                <c:pt idx="1743">
                  <c:v>2.9659398853671701E-3</c:v>
                </c:pt>
                <c:pt idx="1744">
                  <c:v>2.9322494635012201E-3</c:v>
                </c:pt>
                <c:pt idx="1745">
                  <c:v>2.9659398853683098E-3</c:v>
                </c:pt>
                <c:pt idx="1746">
                  <c:v>2.9322494635003501E-3</c:v>
                </c:pt>
                <c:pt idx="1747">
                  <c:v>2.965939885366E-3</c:v>
                </c:pt>
                <c:pt idx="1748">
                  <c:v>2.9322494634988999E-3</c:v>
                </c:pt>
                <c:pt idx="1749">
                  <c:v>2.96593988536602E-3</c:v>
                </c:pt>
                <c:pt idx="1750">
                  <c:v>2.9322494635005002E-3</c:v>
                </c:pt>
                <c:pt idx="1751">
                  <c:v>2.9659398853685501E-3</c:v>
                </c:pt>
                <c:pt idx="1752">
                  <c:v>2.9322494634988999E-3</c:v>
                </c:pt>
                <c:pt idx="1753">
                  <c:v>2.8775003810752602E-3</c:v>
                </c:pt>
                <c:pt idx="1754">
                  <c:v>2.9200583412554298E-3</c:v>
                </c:pt>
                <c:pt idx="1755">
                  <c:v>3.0005362835981301E-3</c:v>
                </c:pt>
                <c:pt idx="1756">
                  <c:v>3.0268590101445499E-3</c:v>
                </c:pt>
                <c:pt idx="1757">
                  <c:v>3.02647786854426E-3</c:v>
                </c:pt>
                <c:pt idx="1758">
                  <c:v>3.0261420527287002E-3</c:v>
                </c:pt>
                <c:pt idx="1759">
                  <c:v>3.0256466793896499E-3</c:v>
                </c:pt>
                <c:pt idx="1760">
                  <c:v>3.0250294230869299E-3</c:v>
                </c:pt>
                <c:pt idx="1761">
                  <c:v>3.0243279606213102E-3</c:v>
                </c:pt>
                <c:pt idx="1762">
                  <c:v>3.02357996949299E-3</c:v>
                </c:pt>
                <c:pt idx="1763">
                  <c:v>3.0228231270145699E-3</c:v>
                </c:pt>
                <c:pt idx="1764">
                  <c:v>3.0220978959408099E-3</c:v>
                </c:pt>
                <c:pt idx="1765">
                  <c:v>3.0214418503258702E-3</c:v>
                </c:pt>
                <c:pt idx="1772">
                  <c:v>3.0213590168391702E-3</c:v>
                </c:pt>
                <c:pt idx="1773">
                  <c:v>3.0208651526157102E-3</c:v>
                </c:pt>
                <c:pt idx="1774">
                  <c:v>3.0119300511451301E-3</c:v>
                </c:pt>
                <c:pt idx="1775">
                  <c:v>2.9961088431289299E-3</c:v>
                </c:pt>
                <c:pt idx="1776">
                  <c:v>2.9790565549390898E-3</c:v>
                </c:pt>
                <c:pt idx="1777">
                  <c:v>2.9663526916138098E-3</c:v>
                </c:pt>
                <c:pt idx="1778">
                  <c:v>2.9631592673624398E-3</c:v>
                </c:pt>
                <c:pt idx="1779">
                  <c:v>2.9685564761940302E-3</c:v>
                </c:pt>
                <c:pt idx="1780">
                  <c:v>2.9802665144801899E-3</c:v>
                </c:pt>
                <c:pt idx="1781">
                  <c:v>2.9964613333056198E-3</c:v>
                </c:pt>
                <c:pt idx="1782">
                  <c:v>3.0152743600916601E-3</c:v>
                </c:pt>
                <c:pt idx="1783">
                  <c:v>3.0299130248747099E-3</c:v>
                </c:pt>
                <c:pt idx="1784">
                  <c:v>3.0299883245941501E-3</c:v>
                </c:pt>
                <c:pt idx="1785">
                  <c:v>3.0290507316813398E-3</c:v>
                </c:pt>
                <c:pt idx="1786">
                  <c:v>3.0299883245927602E-3</c:v>
                </c:pt>
                <c:pt idx="1787">
                  <c:v>3.0290507316796901E-3</c:v>
                </c:pt>
                <c:pt idx="1788">
                  <c:v>3.0299883245932199E-3</c:v>
                </c:pt>
                <c:pt idx="1789">
                  <c:v>3.02905073167988E-3</c:v>
                </c:pt>
                <c:pt idx="1790">
                  <c:v>3.0299883245938101E-3</c:v>
                </c:pt>
                <c:pt idx="1791">
                  <c:v>3.0299130248760998E-3</c:v>
                </c:pt>
                <c:pt idx="1792">
                  <c:v>2.96029649585215E-3</c:v>
                </c:pt>
                <c:pt idx="1793">
                  <c:v>2.9569167638725498E-3</c:v>
                </c:pt>
                <c:pt idx="1794">
                  <c:v>2.95662571250891E-3</c:v>
                </c:pt>
                <c:pt idx="1795">
                  <c:v>2.9561658264695501E-3</c:v>
                </c:pt>
                <c:pt idx="1796">
                  <c:v>2.9555749589073302E-3</c:v>
                </c:pt>
                <c:pt idx="1797">
                  <c:v>2.9548909656201801E-3</c:v>
                </c:pt>
                <c:pt idx="1798">
                  <c:v>2.9541517034650999E-3</c:v>
                </c:pt>
                <c:pt idx="1799">
                  <c:v>2.9533950293599699E-3</c:v>
                </c:pt>
                <c:pt idx="1800">
                  <c:v>2.95266041382161E-3</c:v>
                </c:pt>
                <c:pt idx="1801">
                  <c:v>2.95198691731285E-3</c:v>
                </c:pt>
                <c:pt idx="1809">
                  <c:v>2.9517644041456002E-3</c:v>
                </c:pt>
                <c:pt idx="1810">
                  <c:v>2.95176440414636E-3</c:v>
                </c:pt>
                <c:pt idx="1811">
                  <c:v>2.9502646754610501E-3</c:v>
                </c:pt>
                <c:pt idx="1812">
                  <c:v>2.93952236381304E-3</c:v>
                </c:pt>
                <c:pt idx="1813">
                  <c:v>2.9231417428946002E-3</c:v>
                </c:pt>
                <c:pt idx="1814">
                  <c:v>2.9067096543051998E-3</c:v>
                </c:pt>
                <c:pt idx="1815">
                  <c:v>2.8957306814502101E-3</c:v>
                </c:pt>
                <c:pt idx="1816">
                  <c:v>2.8946557047610602E-3</c:v>
                </c:pt>
                <c:pt idx="1817">
                  <c:v>2.9014446561843299E-3</c:v>
                </c:pt>
                <c:pt idx="1818">
                  <c:v>2.9141113864168799E-3</c:v>
                </c:pt>
                <c:pt idx="1819">
                  <c:v>2.9308516911456398E-3</c:v>
                </c:pt>
                <c:pt idx="1820">
                  <c:v>2.94981820342389E-3</c:v>
                </c:pt>
                <c:pt idx="1821">
                  <c:v>2.9609057518736998E-3</c:v>
                </c:pt>
                <c:pt idx="1822">
                  <c:v>2.9462406337047802E-3</c:v>
                </c:pt>
                <c:pt idx="1823">
                  <c:v>2.9113630375939099E-3</c:v>
                </c:pt>
                <c:pt idx="1824">
                  <c:v>2.9254527184312301E-3</c:v>
                </c:pt>
                <c:pt idx="1825">
                  <c:v>2.93947549049144E-3</c:v>
                </c:pt>
                <c:pt idx="1826">
                  <c:v>2.9498020857184701E-3</c:v>
                </c:pt>
                <c:pt idx="1827">
                  <c:v>2.9524220650177001E-3</c:v>
                </c:pt>
                <c:pt idx="1828">
                  <c:v>2.9500972445425698E-3</c:v>
                </c:pt>
                <c:pt idx="1829">
                  <c:v>2.9400190186104698E-3</c:v>
                </c:pt>
                <c:pt idx="1830">
                  <c:v>2.9209790346263098E-3</c:v>
                </c:pt>
                <c:pt idx="1831">
                  <c:v>2.90835998038325E-3</c:v>
                </c:pt>
                <c:pt idx="1832">
                  <c:v>2.9099936814895198E-3</c:v>
                </c:pt>
                <c:pt idx="1833">
                  <c:v>2.9019130429843798E-3</c:v>
                </c:pt>
                <c:pt idx="1834">
                  <c:v>2.8880409833281898E-3</c:v>
                </c:pt>
                <c:pt idx="1835">
                  <c:v>2.87471329047708E-3</c:v>
                </c:pt>
                <c:pt idx="1836">
                  <c:v>2.8777751599137502E-3</c:v>
                </c:pt>
                <c:pt idx="1843">
                  <c:v>2.8844685869231102E-3</c:v>
                </c:pt>
                <c:pt idx="1844">
                  <c:v>2.8844685869246901E-3</c:v>
                </c:pt>
                <c:pt idx="1845">
                  <c:v>2.8844685869246801E-3</c:v>
                </c:pt>
                <c:pt idx="1846">
                  <c:v>2.8844664086499E-3</c:v>
                </c:pt>
                <c:pt idx="1847">
                  <c:v>2.87823942523409E-3</c:v>
                </c:pt>
                <c:pt idx="1848">
                  <c:v>2.8638387737536602E-3</c:v>
                </c:pt>
                <c:pt idx="1849">
                  <c:v>2.84684800261558E-3</c:v>
                </c:pt>
                <c:pt idx="1850">
                  <c:v>2.83277537451269E-3</c:v>
                </c:pt>
                <c:pt idx="1851">
                  <c:v>2.82706009630181E-3</c:v>
                </c:pt>
                <c:pt idx="1852">
                  <c:v>2.8305219009515099E-3</c:v>
                </c:pt>
                <c:pt idx="1853">
                  <c:v>2.8406410031199801E-3</c:v>
                </c:pt>
                <c:pt idx="1854">
                  <c:v>2.85564281354886E-3</c:v>
                </c:pt>
                <c:pt idx="1855">
                  <c:v>2.8737183577450102E-3</c:v>
                </c:pt>
                <c:pt idx="1856">
                  <c:v>2.8922566858117101E-3</c:v>
                </c:pt>
                <c:pt idx="1857">
                  <c:v>2.8934482976347301E-3</c:v>
                </c:pt>
                <c:pt idx="1858">
                  <c:v>2.8920344691524798E-3</c:v>
                </c:pt>
                <c:pt idx="1859">
                  <c:v>2.89344829763168E-3</c:v>
                </c:pt>
                <c:pt idx="1860">
                  <c:v>2.89203446915429E-3</c:v>
                </c:pt>
                <c:pt idx="1861">
                  <c:v>2.8934482976347002E-3</c:v>
                </c:pt>
                <c:pt idx="1862">
                  <c:v>2.8920344691536499E-3</c:v>
                </c:pt>
                <c:pt idx="1863">
                  <c:v>2.8934482976334199E-3</c:v>
                </c:pt>
                <c:pt idx="1864">
                  <c:v>2.8920344691525301E-3</c:v>
                </c:pt>
                <c:pt idx="1865">
                  <c:v>2.8934482976306201E-3</c:v>
                </c:pt>
                <c:pt idx="1866">
                  <c:v>2.89203446915053E-3</c:v>
                </c:pt>
                <c:pt idx="1867">
                  <c:v>2.8934482976354999E-3</c:v>
                </c:pt>
                <c:pt idx="1868">
                  <c:v>2.8920344691506601E-3</c:v>
                </c:pt>
                <c:pt idx="1869">
                  <c:v>2.89344829763324E-3</c:v>
                </c:pt>
                <c:pt idx="1870">
                  <c:v>2.8922566858123498E-3</c:v>
                </c:pt>
                <c:pt idx="1871">
                  <c:v>2.8328478013182998E-3</c:v>
                </c:pt>
                <c:pt idx="1872">
                  <c:v>2.8301555140438301E-3</c:v>
                </c:pt>
                <c:pt idx="1873">
                  <c:v>2.8298243519157499E-3</c:v>
                </c:pt>
                <c:pt idx="1874">
                  <c:v>2.82933282626479E-3</c:v>
                </c:pt>
                <c:pt idx="1875">
                  <c:v>2.828719045411E-3</c:v>
                </c:pt>
                <c:pt idx="1876">
                  <c:v>2.8280211198500999E-3</c:v>
                </c:pt>
                <c:pt idx="1877">
                  <c:v>2.8272771609523001E-3</c:v>
                </c:pt>
                <c:pt idx="1878">
                  <c:v>2.82652528020883E-3</c:v>
                </c:pt>
                <c:pt idx="1879">
                  <c:v>2.82580481663602E-3</c:v>
                </c:pt>
                <c:pt idx="1880">
                  <c:v>2.82515485071842E-3</c:v>
                </c:pt>
                <c:pt idx="1887">
                  <c:v>2.82508715185393E-3</c:v>
                </c:pt>
                <c:pt idx="1888">
                  <c:v>2.8246823925554099E-3</c:v>
                </c:pt>
                <c:pt idx="1889">
                  <c:v>2.8161900421778399E-3</c:v>
                </c:pt>
                <c:pt idx="1890">
                  <c:v>2.8008663615327E-3</c:v>
                </c:pt>
                <c:pt idx="1891">
                  <c:v>2.78422933048452E-3</c:v>
                </c:pt>
                <c:pt idx="1892">
                  <c:v>2.7717101743866702E-3</c:v>
                </c:pt>
                <c:pt idx="1893">
                  <c:v>2.76836500534691E-3</c:v>
                </c:pt>
                <c:pt idx="1894">
                  <c:v>2.7734312988690699E-3</c:v>
                </c:pt>
                <c:pt idx="1895">
                  <c:v>2.7846916644090501E-3</c:v>
                </c:pt>
                <c:pt idx="1896">
                  <c:v>2.8003965385666901E-3</c:v>
                </c:pt>
                <c:pt idx="1897">
                  <c:v>2.8187552236631701E-3</c:v>
                </c:pt>
                <c:pt idx="1898">
                  <c:v>2.8236994540266798E-3</c:v>
                </c:pt>
                <c:pt idx="1899">
                  <c:v>2.7835656505523802E-3</c:v>
                </c:pt>
                <c:pt idx="1900">
                  <c:v>2.7436435378327502E-3</c:v>
                </c:pt>
                <c:pt idx="1901">
                  <c:v>2.7144993439944501E-3</c:v>
                </c:pt>
                <c:pt idx="1902">
                  <c:v>2.69220849104499E-3</c:v>
                </c:pt>
                <c:pt idx="1903">
                  <c:v>2.6731333548490601E-3</c:v>
                </c:pt>
                <c:pt idx="1904">
                  <c:v>2.6573487052679E-3</c:v>
                </c:pt>
                <c:pt idx="1905">
                  <c:v>2.6449190229830598E-3</c:v>
                </c:pt>
                <c:pt idx="1906">
                  <c:v>2.6358973726762001E-3</c:v>
                </c:pt>
                <c:pt idx="1907">
                  <c:v>2.6303244450032299E-3</c:v>
                </c:pt>
                <c:pt idx="1908">
                  <c:v>2.6287485298970201E-3</c:v>
                </c:pt>
                <c:pt idx="1909">
                  <c:v>2.6324276062180902E-3</c:v>
                </c:pt>
                <c:pt idx="1910">
                  <c:v>2.6395721090235798E-3</c:v>
                </c:pt>
                <c:pt idx="1911">
                  <c:v>2.65014842868123E-3</c:v>
                </c:pt>
                <c:pt idx="1912">
                  <c:v>2.66411014457805E-3</c:v>
                </c:pt>
                <c:pt idx="1913">
                  <c:v>2.6813988738634202E-3</c:v>
                </c:pt>
                <c:pt idx="1914">
                  <c:v>2.70194531145437E-3</c:v>
                </c:pt>
                <c:pt idx="1915">
                  <c:v>2.72567041914631E-3</c:v>
                </c:pt>
                <c:pt idx="1916">
                  <c:v>2.76176018792707E-3</c:v>
                </c:pt>
                <c:pt idx="1917">
                  <c:v>2.8017797921704702E-3</c:v>
                </c:pt>
                <c:pt idx="1918">
                  <c:v>2.8335074252816002E-3</c:v>
                </c:pt>
                <c:pt idx="1919">
                  <c:v>2.8334258107602702E-3</c:v>
                </c:pt>
                <c:pt idx="1920">
                  <c:v>2.8335074252781099E-3</c:v>
                </c:pt>
                <c:pt idx="1921">
                  <c:v>2.8967507127715202E-3</c:v>
                </c:pt>
                <c:pt idx="1922">
                  <c:v>2.8934397497843798E-3</c:v>
                </c:pt>
                <c:pt idx="1923">
                  <c:v>2.8931487474598999E-3</c:v>
                </c:pt>
                <c:pt idx="1924">
                  <c:v>2.89268885414703E-3</c:v>
                </c:pt>
                <c:pt idx="1925">
                  <c:v>2.89209813606674E-3</c:v>
                </c:pt>
                <c:pt idx="1926">
                  <c:v>2.8914146619771698E-3</c:v>
                </c:pt>
                <c:pt idx="1927">
                  <c:v>2.8906765017314298E-3</c:v>
                </c:pt>
                <c:pt idx="1928">
                  <c:v>2.8899217253792902E-3</c:v>
                </c:pt>
                <c:pt idx="1929">
                  <c:v>2.8891894544490499E-3</c:v>
                </c:pt>
                <c:pt idx="1930">
                  <c:v>2.88851911668952E-3</c:v>
                </c:pt>
                <c:pt idx="1938">
                  <c:v>2.8883115708595798E-3</c:v>
                </c:pt>
                <c:pt idx="1939">
                  <c:v>2.8883115708604398E-3</c:v>
                </c:pt>
                <c:pt idx="1940">
                  <c:v>2.8869511597742902E-3</c:v>
                </c:pt>
                <c:pt idx="1941">
                  <c:v>2.87651793882013E-3</c:v>
                </c:pt>
                <c:pt idx="1942">
                  <c:v>2.8604080393652099E-3</c:v>
                </c:pt>
                <c:pt idx="1943">
                  <c:v>2.8441402297127499E-3</c:v>
                </c:pt>
                <c:pt idx="1944">
                  <c:v>2.8331458101875698E-3</c:v>
                </c:pt>
                <c:pt idx="1945">
                  <c:v>2.8318835536481502E-3</c:v>
                </c:pt>
                <c:pt idx="1946">
                  <c:v>2.8384324810068E-3</c:v>
                </c:pt>
                <c:pt idx="1947">
                  <c:v>2.8508242361328798E-3</c:v>
                </c:pt>
                <c:pt idx="1948">
                  <c:v>2.8672931801546099E-3</c:v>
                </c:pt>
                <c:pt idx="1949">
                  <c:v>2.8860292532771501E-3</c:v>
                </c:pt>
                <c:pt idx="1950">
                  <c:v>2.8783829161264599E-3</c:v>
                </c:pt>
                <c:pt idx="1951">
                  <c:v>2.8381935368502901E-3</c:v>
                </c:pt>
                <c:pt idx="1952">
                  <c:v>2.7982097529324402E-3</c:v>
                </c:pt>
                <c:pt idx="1953">
                  <c:v>2.7584417444864802E-3</c:v>
                </c:pt>
                <c:pt idx="1954">
                  <c:v>2.7189002618368402E-3</c:v>
                </c:pt>
                <c:pt idx="1955">
                  <c:v>2.67959665718374E-3</c:v>
                </c:pt>
                <c:pt idx="1956">
                  <c:v>2.64054291784847E-3</c:v>
                </c:pt>
                <c:pt idx="1957">
                  <c:v>2.6093578868022602E-3</c:v>
                </c:pt>
                <c:pt idx="1958">
                  <c:v>2.59661339338969E-3</c:v>
                </c:pt>
                <c:pt idx="1959">
                  <c:v>2.5873421085598602E-3</c:v>
                </c:pt>
                <c:pt idx="1960">
                  <c:v>2.5864513482272001E-3</c:v>
                </c:pt>
                <c:pt idx="1961">
                  <c:v>2.5952958689892001E-3</c:v>
                </c:pt>
                <c:pt idx="1962">
                  <c:v>2.6076195786902999E-3</c:v>
                </c:pt>
                <c:pt idx="1963">
                  <c:v>2.6357982032621601E-3</c:v>
                </c:pt>
                <c:pt idx="1964">
                  <c:v>2.6748206206947101E-3</c:v>
                </c:pt>
                <c:pt idx="1965">
                  <c:v>2.7140944103274801E-3</c:v>
                </c:pt>
                <c:pt idx="1966">
                  <c:v>2.7536075050825998E-3</c:v>
                </c:pt>
                <c:pt idx="1967">
                  <c:v>2.7140944103270499E-3</c:v>
                </c:pt>
                <c:pt idx="1968">
                  <c:v>2.6455341475953701E-3</c:v>
                </c:pt>
                <c:pt idx="1969">
                  <c:v>2.75286448885025E-3</c:v>
                </c:pt>
                <c:pt idx="1970">
                  <c:v>2.7928380421847199E-3</c:v>
                </c:pt>
                <c:pt idx="1971">
                  <c:v>2.8326200359223498E-3</c:v>
                </c:pt>
                <c:pt idx="1972">
                  <c:v>2.8689296733126102E-3</c:v>
                </c:pt>
                <c:pt idx="1973">
                  <c:v>2.8862770611103399E-3</c:v>
                </c:pt>
                <c:pt idx="1974">
                  <c:v>2.88605021485582E-3</c:v>
                </c:pt>
                <c:pt idx="1975">
                  <c:v>2.8856410739662099E-3</c:v>
                </c:pt>
                <c:pt idx="1976">
                  <c:v>2.8850878385982301E-3</c:v>
                </c:pt>
                <c:pt idx="1977">
                  <c:v>2.88442871210452E-3</c:v>
                </c:pt>
                <c:pt idx="1978">
                  <c:v>2.8837018993893601E-3</c:v>
                </c:pt>
                <c:pt idx="1979">
                  <c:v>2.8829456058486898E-3</c:v>
                </c:pt>
                <c:pt idx="1980">
                  <c:v>2.8821985739719098E-3</c:v>
                </c:pt>
                <c:pt idx="1981">
                  <c:v>2.8815012068575201E-3</c:v>
                </c:pt>
                <c:pt idx="1989">
                  <c:v>2.8810779370360101E-3</c:v>
                </c:pt>
                <c:pt idx="1990">
                  <c:v>2.8810779370354702E-3</c:v>
                </c:pt>
                <c:pt idx="1991">
                  <c:v>2.8778619194580299E-3</c:v>
                </c:pt>
                <c:pt idx="1992">
                  <c:v>2.8654480269562702E-3</c:v>
                </c:pt>
                <c:pt idx="1993">
                  <c:v>2.8488192442286402E-3</c:v>
                </c:pt>
                <c:pt idx="1994">
                  <c:v>2.8334565415139702E-3</c:v>
                </c:pt>
                <c:pt idx="1995">
                  <c:v>2.82476834414135E-3</c:v>
                </c:pt>
                <c:pt idx="1996">
                  <c:v>2.8257987221705699E-3</c:v>
                </c:pt>
                <c:pt idx="1997">
                  <c:v>2.8338691885267599E-3</c:v>
                </c:pt>
                <c:pt idx="1998">
                  <c:v>2.8473368947994301E-3</c:v>
                </c:pt>
                <c:pt idx="1999">
                  <c:v>2.8645361615218701E-3</c:v>
                </c:pt>
                <c:pt idx="2000">
                  <c:v>2.88375585367792E-3</c:v>
                </c:pt>
                <c:pt idx="2001">
                  <c:v>2.8568806073368501E-3</c:v>
                </c:pt>
                <c:pt idx="2002">
                  <c:v>2.80392572704732E-3</c:v>
                </c:pt>
                <c:pt idx="2003">
                  <c:v>2.7468583476977001E-3</c:v>
                </c:pt>
                <c:pt idx="2004">
                  <c:v>2.69035913807671E-3</c:v>
                </c:pt>
                <c:pt idx="2005">
                  <c:v>2.6387382669513801E-3</c:v>
                </c:pt>
                <c:pt idx="2006">
                  <c:v>2.5901614778482602E-3</c:v>
                </c:pt>
                <c:pt idx="2007">
                  <c:v>2.5683021485226002E-3</c:v>
                </c:pt>
                <c:pt idx="2008">
                  <c:v>2.5607649149544699E-3</c:v>
                </c:pt>
                <c:pt idx="2009">
                  <c:v>2.5588213675070198E-3</c:v>
                </c:pt>
                <c:pt idx="2010">
                  <c:v>2.5624979574753099E-3</c:v>
                </c:pt>
                <c:pt idx="2011">
                  <c:v>2.56035126335411E-3</c:v>
                </c:pt>
                <c:pt idx="2012">
                  <c:v>2.5589255117876302E-3</c:v>
                </c:pt>
                <c:pt idx="2013">
                  <c:v>2.56311371933845E-3</c:v>
                </c:pt>
                <c:pt idx="2014">
                  <c:v>2.57287481244925E-3</c:v>
                </c:pt>
                <c:pt idx="2015">
                  <c:v>2.6095570954770301E-3</c:v>
                </c:pt>
                <c:pt idx="2016">
                  <c:v>2.65773486701202E-3</c:v>
                </c:pt>
                <c:pt idx="2017">
                  <c:v>2.70159483226939E-3</c:v>
                </c:pt>
                <c:pt idx="2018">
                  <c:v>2.5807371195994099E-3</c:v>
                </c:pt>
                <c:pt idx="2019">
                  <c:v>2.60277500332203E-3</c:v>
                </c:pt>
                <c:pt idx="2020">
                  <c:v>2.6207010688191999E-3</c:v>
                </c:pt>
                <c:pt idx="2021">
                  <c:v>2.6593180332109001E-3</c:v>
                </c:pt>
                <c:pt idx="2022">
                  <c:v>2.69858162097499E-3</c:v>
                </c:pt>
                <c:pt idx="2023">
                  <c:v>2.7353460276950698E-3</c:v>
                </c:pt>
                <c:pt idx="2024">
                  <c:v>2.7612149846187799E-3</c:v>
                </c:pt>
                <c:pt idx="2025">
                  <c:v>2.7610073385209298E-3</c:v>
                </c:pt>
                <c:pt idx="2026">
                  <c:v>2.7606483090627698E-3</c:v>
                </c:pt>
                <c:pt idx="2027">
                  <c:v>2.7601340184931098E-3</c:v>
                </c:pt>
                <c:pt idx="2028">
                  <c:v>2.75950298559424E-3</c:v>
                </c:pt>
                <c:pt idx="2029">
                  <c:v>2.7587937310370901E-3</c:v>
                </c:pt>
                <c:pt idx="2030">
                  <c:v>2.7580447763444101E-3</c:v>
                </c:pt>
                <c:pt idx="2031">
                  <c:v>2.7572946682111301E-3</c:v>
                </c:pt>
                <c:pt idx="2032">
                  <c:v>2.7565838467473302E-3</c:v>
                </c:pt>
                <c:pt idx="2040">
                  <c:v>2.7559887899466198E-3</c:v>
                </c:pt>
                <c:pt idx="2041">
                  <c:v>2.7559513412320899E-3</c:v>
                </c:pt>
                <c:pt idx="2042">
                  <c:v>2.7493428602410799E-3</c:v>
                </c:pt>
                <c:pt idx="2043">
                  <c:v>2.7351369177861301E-3</c:v>
                </c:pt>
                <c:pt idx="2044">
                  <c:v>2.7187385988320201E-3</c:v>
                </c:pt>
                <c:pt idx="2045">
                  <c:v>2.70546480775326E-3</c:v>
                </c:pt>
                <c:pt idx="2046">
                  <c:v>2.7004927691805999E-3</c:v>
                </c:pt>
                <c:pt idx="2047">
                  <c:v>2.7041080463924999E-3</c:v>
                </c:pt>
                <c:pt idx="2048">
                  <c:v>2.7140259360893598E-3</c:v>
                </c:pt>
                <c:pt idx="2049">
                  <c:v>2.7286649807777199E-3</c:v>
                </c:pt>
                <c:pt idx="2050">
                  <c:v>2.7464079817319099E-3</c:v>
                </c:pt>
                <c:pt idx="2051">
                  <c:v>2.7614175855404498E-3</c:v>
                </c:pt>
                <c:pt idx="2052">
                  <c:v>2.7146264711061501E-3</c:v>
                </c:pt>
                <c:pt idx="2053">
                  <c:v>2.6608444598382199E-3</c:v>
                </c:pt>
                <c:pt idx="2054">
                  <c:v>2.6047969730844099E-3</c:v>
                </c:pt>
                <c:pt idx="2055">
                  <c:v>2.5679036622376101E-3</c:v>
                </c:pt>
                <c:pt idx="2056">
                  <c:v>2.5584327004571201E-3</c:v>
                </c:pt>
                <c:pt idx="2057">
                  <c:v>2.55566830307744E-3</c:v>
                </c:pt>
                <c:pt idx="2058">
                  <c:v>2.5585269937792401E-3</c:v>
                </c:pt>
                <c:pt idx="2059">
                  <c:v>2.56700366925684E-3</c:v>
                </c:pt>
                <c:pt idx="2060">
                  <c:v>2.5810566208118498E-3</c:v>
                </c:pt>
                <c:pt idx="2061">
                  <c:v>2.5981374102680998E-3</c:v>
                </c:pt>
                <c:pt idx="2062">
                  <c:v>2.5791989713013401E-3</c:v>
                </c:pt>
                <c:pt idx="2063">
                  <c:v>2.5657702946419898E-3</c:v>
                </c:pt>
                <c:pt idx="2064">
                  <c:v>2.5579243788650301E-3</c:v>
                </c:pt>
                <c:pt idx="2065">
                  <c:v>2.55569886588428E-3</c:v>
                </c:pt>
                <c:pt idx="2066">
                  <c:v>2.5590946991674601E-3</c:v>
                </c:pt>
                <c:pt idx="2067">
                  <c:v>2.5577952724765199E-3</c:v>
                </c:pt>
                <c:pt idx="2068">
                  <c:v>2.55571561590714E-3</c:v>
                </c:pt>
                <c:pt idx="2069">
                  <c:v>2.4321307819855698E-3</c:v>
                </c:pt>
                <c:pt idx="2070">
                  <c:v>2.5092349477693699E-3</c:v>
                </c:pt>
                <c:pt idx="2071">
                  <c:v>2.54202550280491E-3</c:v>
                </c:pt>
                <c:pt idx="2072">
                  <c:v>2.5781514995914601E-3</c:v>
                </c:pt>
                <c:pt idx="2073">
                  <c:v>2.6159353410477601E-3</c:v>
                </c:pt>
                <c:pt idx="2074">
                  <c:v>2.6524680207829299E-3</c:v>
                </c:pt>
                <c:pt idx="2075">
                  <c:v>2.68467330590636E-3</c:v>
                </c:pt>
                <c:pt idx="2076">
                  <c:v>2.68941161295354E-3</c:v>
                </c:pt>
                <c:pt idx="2077">
                  <c:v>2.68912658628985E-3</c:v>
                </c:pt>
                <c:pt idx="2078">
                  <c:v>2.6886706586739602E-3</c:v>
                </c:pt>
                <c:pt idx="2079">
                  <c:v>2.6880828113385901E-3</c:v>
                </c:pt>
                <c:pt idx="2080">
                  <c:v>2.6874020276086001E-3</c:v>
                </c:pt>
                <c:pt idx="2081">
                  <c:v>2.6866672919808E-3</c:v>
                </c:pt>
                <c:pt idx="2082">
                  <c:v>2.6859175896683102E-3</c:v>
                </c:pt>
                <c:pt idx="2083">
                  <c:v>2.6851928148132502E-3</c:v>
                </c:pt>
                <c:pt idx="2084">
                  <c:v>2.6845333365234799E-3</c:v>
                </c:pt>
                <c:pt idx="2092">
                  <c:v>2.6843588289631099E-3</c:v>
                </c:pt>
                <c:pt idx="2093">
                  <c:v>2.6843588289621901E-3</c:v>
                </c:pt>
                <c:pt idx="2094">
                  <c:v>2.6833255485278298E-3</c:v>
                </c:pt>
                <c:pt idx="2095">
                  <c:v>2.6739782556637602E-3</c:v>
                </c:pt>
                <c:pt idx="2096">
                  <c:v>2.6591275615706201E-3</c:v>
                </c:pt>
                <c:pt idx="2097">
                  <c:v>2.64392070131728E-3</c:v>
                </c:pt>
                <c:pt idx="2098">
                  <c:v>2.6333952813089698E-3</c:v>
                </c:pt>
                <c:pt idx="2099">
                  <c:v>2.6317617457831699E-3</c:v>
                </c:pt>
                <c:pt idx="2100">
                  <c:v>2.6373799620779499E-3</c:v>
                </c:pt>
                <c:pt idx="2101">
                  <c:v>2.6485281358313399E-3</c:v>
                </c:pt>
                <c:pt idx="2102">
                  <c:v>2.6637315038136699E-3</c:v>
                </c:pt>
                <c:pt idx="2103">
                  <c:v>2.6814685597444702E-3</c:v>
                </c:pt>
                <c:pt idx="2104">
                  <c:v>2.67558039264422E-3</c:v>
                </c:pt>
                <c:pt idx="2105">
                  <c:v>2.6277564782507699E-3</c:v>
                </c:pt>
                <c:pt idx="2106">
                  <c:v>2.5749454324865899E-3</c:v>
                </c:pt>
                <c:pt idx="2107">
                  <c:v>2.5215490264560202E-3</c:v>
                </c:pt>
                <c:pt idx="2108">
                  <c:v>2.4716035203635601E-3</c:v>
                </c:pt>
                <c:pt idx="2109">
                  <c:v>2.42602133750742E-3</c:v>
                </c:pt>
                <c:pt idx="2110">
                  <c:v>2.4353349362727702E-3</c:v>
                </c:pt>
                <c:pt idx="2111">
                  <c:v>2.45370550123316E-3</c:v>
                </c:pt>
                <c:pt idx="2112">
                  <c:v>2.4778141080063101E-3</c:v>
                </c:pt>
                <c:pt idx="2113">
                  <c:v>2.50750938242632E-3</c:v>
                </c:pt>
                <c:pt idx="2114">
                  <c:v>2.5144839791080499E-3</c:v>
                </c:pt>
                <c:pt idx="2115">
                  <c:v>2.4836303107956901E-3</c:v>
                </c:pt>
                <c:pt idx="2116">
                  <c:v>2.4583272406380001E-3</c:v>
                </c:pt>
                <c:pt idx="2117">
                  <c:v>2.4387330156494498E-3</c:v>
                </c:pt>
                <c:pt idx="2118">
                  <c:v>2.44121631769587E-3</c:v>
                </c:pt>
                <c:pt idx="2119">
                  <c:v>2.43873301565075E-3</c:v>
                </c:pt>
                <c:pt idx="2120">
                  <c:v>2.4412163176964802E-3</c:v>
                </c:pt>
                <c:pt idx="2121">
                  <c:v>2.4616472502300602E-3</c:v>
                </c:pt>
                <c:pt idx="2122">
                  <c:v>2.4588683565666498E-3</c:v>
                </c:pt>
                <c:pt idx="2123">
                  <c:v>2.4072683745587999E-3</c:v>
                </c:pt>
                <c:pt idx="2124">
                  <c:v>2.4409626677555502E-3</c:v>
                </c:pt>
                <c:pt idx="2125">
                  <c:v>2.47496304598406E-3</c:v>
                </c:pt>
                <c:pt idx="2126">
                  <c:v>2.5096084681959399E-3</c:v>
                </c:pt>
                <c:pt idx="2127">
                  <c:v>2.54656557995536E-3</c:v>
                </c:pt>
                <c:pt idx="2128">
                  <c:v>2.5834780835288901E-3</c:v>
                </c:pt>
                <c:pt idx="2129">
                  <c:v>2.6177213851757801E-3</c:v>
                </c:pt>
                <c:pt idx="2130">
                  <c:v>2.6397740095703802E-3</c:v>
                </c:pt>
                <c:pt idx="2131">
                  <c:v>2.6396163947555698E-3</c:v>
                </c:pt>
                <c:pt idx="2132">
                  <c:v>2.6392578581792901E-3</c:v>
                </c:pt>
                <c:pt idx="2133">
                  <c:v>2.6387443242352898E-3</c:v>
                </c:pt>
                <c:pt idx="2134">
                  <c:v>2.6381149795323198E-3</c:v>
                </c:pt>
                <c:pt idx="2135">
                  <c:v>2.6374090122527698E-3</c:v>
                </c:pt>
                <c:pt idx="2136">
                  <c:v>2.6366656115309199E-3</c:v>
                </c:pt>
                <c:pt idx="2137">
                  <c:v>2.6359240109437901E-3</c:v>
                </c:pt>
                <c:pt idx="2138">
                  <c:v>2.6352248478381298E-3</c:v>
                </c:pt>
                <c:pt idx="2146">
                  <c:v>2.6346855276697398E-3</c:v>
                </c:pt>
                <c:pt idx="2147">
                  <c:v>2.6346860590405999E-3</c:v>
                </c:pt>
                <c:pt idx="2148">
                  <c:v>2.62919694778779E-3</c:v>
                </c:pt>
                <c:pt idx="2149">
                  <c:v>2.6162551000789998E-3</c:v>
                </c:pt>
                <c:pt idx="2150">
                  <c:v>2.6009371902487601E-3</c:v>
                </c:pt>
                <c:pt idx="2151">
                  <c:v>2.5882174240372999E-3</c:v>
                </c:pt>
                <c:pt idx="2152">
                  <c:v>2.58296425199022E-3</c:v>
                </c:pt>
                <c:pt idx="2153">
                  <c:v>2.5858417907805302E-3</c:v>
                </c:pt>
                <c:pt idx="2154">
                  <c:v>2.59468611096306E-3</c:v>
                </c:pt>
                <c:pt idx="2155">
                  <c:v>2.6080966245797502E-3</c:v>
                </c:pt>
                <c:pt idx="2156">
                  <c:v>2.6246371806614402E-3</c:v>
                </c:pt>
                <c:pt idx="2157">
                  <c:v>2.64230166629677E-3</c:v>
                </c:pt>
                <c:pt idx="2158">
                  <c:v>2.6246371806629902E-3</c:v>
                </c:pt>
                <c:pt idx="2159">
                  <c:v>2.6080966245819299E-3</c:v>
                </c:pt>
                <c:pt idx="2160">
                  <c:v>2.5946861109642999E-3</c:v>
                </c:pt>
                <c:pt idx="2161">
                  <c:v>2.5858417907809001E-3</c:v>
                </c:pt>
                <c:pt idx="2162">
                  <c:v>2.5829642519886301E-3</c:v>
                </c:pt>
                <c:pt idx="2163">
                  <c:v>2.5832623380823601E-3</c:v>
                </c:pt>
                <c:pt idx="2164">
                  <c:v>2.582964251988E-3</c:v>
                </c:pt>
                <c:pt idx="2165">
                  <c:v>2.5858417907803602E-3</c:v>
                </c:pt>
                <c:pt idx="2166">
                  <c:v>2.5676492722467499E-3</c:v>
                </c:pt>
                <c:pt idx="2167">
                  <c:v>2.5817878519219899E-3</c:v>
                </c:pt>
                <c:pt idx="2168">
                  <c:v>2.58591547674076E-3</c:v>
                </c:pt>
                <c:pt idx="2169">
                  <c:v>2.5955317837975298E-3</c:v>
                </c:pt>
                <c:pt idx="2170">
                  <c:v>2.60704392310752E-3</c:v>
                </c:pt>
                <c:pt idx="2171">
                  <c:v>2.6167381006027301E-3</c:v>
                </c:pt>
                <c:pt idx="2172">
                  <c:v>2.6208414838167801E-3</c:v>
                </c:pt>
                <c:pt idx="2175">
                  <c:v>2.6208410709485999E-3</c:v>
                </c:pt>
                <c:pt idx="2176">
                  <c:v>2.6208418254125999E-3</c:v>
                </c:pt>
                <c:pt idx="2177">
                  <c:v>2.6150030711966699E-3</c:v>
                </c:pt>
                <c:pt idx="2178">
                  <c:v>2.60113540276868E-3</c:v>
                </c:pt>
                <c:pt idx="2179">
                  <c:v>2.58467298172928E-3</c:v>
                </c:pt>
                <c:pt idx="2180">
                  <c:v>2.5709281708709E-3</c:v>
                </c:pt>
                <c:pt idx="2181">
                  <c:v>2.56500553804637E-3</c:v>
                </c:pt>
                <c:pt idx="2182">
                  <c:v>2.5676190746832298E-3</c:v>
                </c:pt>
                <c:pt idx="2183">
                  <c:v>2.5774753616648401E-3</c:v>
                </c:pt>
                <c:pt idx="2184">
                  <c:v>2.5923678610425202E-3</c:v>
                </c:pt>
                <c:pt idx="2185">
                  <c:v>2.6101959179761301E-3</c:v>
                </c:pt>
                <c:pt idx="2186">
                  <c:v>2.6283281534231202E-3</c:v>
                </c:pt>
                <c:pt idx="2187">
                  <c:v>2.6101959179739499E-3</c:v>
                </c:pt>
                <c:pt idx="2188">
                  <c:v>2.5923678610412101E-3</c:v>
                </c:pt>
                <c:pt idx="2189">
                  <c:v>2.5774753616619101E-3</c:v>
                </c:pt>
                <c:pt idx="2190">
                  <c:v>2.56768003452697E-3</c:v>
                </c:pt>
                <c:pt idx="2191">
                  <c:v>2.5774753616668398E-3</c:v>
                </c:pt>
                <c:pt idx="2192">
                  <c:v>2.56768003453193E-3</c:v>
                </c:pt>
                <c:pt idx="2193">
                  <c:v>2.5774753616639601E-3</c:v>
                </c:pt>
                <c:pt idx="2194">
                  <c:v>2.5923678610429999E-3</c:v>
                </c:pt>
                <c:pt idx="2195">
                  <c:v>2.5826336516788701E-3</c:v>
                </c:pt>
                <c:pt idx="2196">
                  <c:v>2.5811188412768098E-3</c:v>
                </c:pt>
                <c:pt idx="2197">
                  <c:v>2.57409024065897E-3</c:v>
                </c:pt>
                <c:pt idx="2198">
                  <c:v>2.5720387936757601E-3</c:v>
                </c:pt>
                <c:pt idx="2199">
                  <c:v>2.5760263423157798E-3</c:v>
                </c:pt>
                <c:pt idx="2200">
                  <c:v>2.58558522385504E-3</c:v>
                </c:pt>
                <c:pt idx="2201">
                  <c:v>2.5970838528166802E-3</c:v>
                </c:pt>
                <c:pt idx="2202">
                  <c:v>2.60677478096422E-3</c:v>
                </c:pt>
                <c:pt idx="2203">
                  <c:v>2.6108513130659698E-3</c:v>
                </c:pt>
                <c:pt idx="2206">
                  <c:v>2.6108507105880498E-3</c:v>
                </c:pt>
                <c:pt idx="2207">
                  <c:v>2.6108514090967799E-3</c:v>
                </c:pt>
                <c:pt idx="2208">
                  <c:v>2.6050512368171299E-3</c:v>
                </c:pt>
                <c:pt idx="2209">
                  <c:v>2.5911881370844401E-3</c:v>
                </c:pt>
                <c:pt idx="2210">
                  <c:v>2.5747450755054298E-3</c:v>
                </c:pt>
                <c:pt idx="2211">
                  <c:v>2.56108279399742E-3</c:v>
                </c:pt>
                <c:pt idx="2212">
                  <c:v>2.5553611359558702E-3</c:v>
                </c:pt>
                <c:pt idx="2213">
                  <c:v>2.5582521087125299E-3</c:v>
                </c:pt>
                <c:pt idx="2214">
                  <c:v>2.5682490935054901E-3</c:v>
                </c:pt>
                <c:pt idx="2215">
                  <c:v>2.5825624685816401E-3</c:v>
                </c:pt>
                <c:pt idx="2216">
                  <c:v>2.5999074554122598E-3</c:v>
                </c:pt>
                <c:pt idx="2217">
                  <c:v>2.6182995577560598E-3</c:v>
                </c:pt>
                <c:pt idx="2218">
                  <c:v>2.6288520153018302E-3</c:v>
                </c:pt>
                <c:pt idx="2219">
                  <c:v>2.6473065151394401E-3</c:v>
                </c:pt>
                <c:pt idx="2220">
                  <c:v>2.6654521407439001E-3</c:v>
                </c:pt>
                <c:pt idx="2221">
                  <c:v>2.6803522194178398E-3</c:v>
                </c:pt>
                <c:pt idx="2222">
                  <c:v>2.6891279216800399E-3</c:v>
                </c:pt>
                <c:pt idx="2223">
                  <c:v>2.6964733015138699E-3</c:v>
                </c:pt>
                <c:pt idx="2224">
                  <c:v>2.79660891966907E-3</c:v>
                </c:pt>
                <c:pt idx="2225">
                  <c:v>2.7091076080562101E-3</c:v>
                </c:pt>
                <c:pt idx="2226">
                  <c:v>2.6902585958651901E-3</c:v>
                </c:pt>
                <c:pt idx="2227">
                  <c:v>2.6892509979243302E-3</c:v>
                </c:pt>
                <c:pt idx="2228">
                  <c:v>2.6796192940493199E-3</c:v>
                </c:pt>
                <c:pt idx="2229">
                  <c:v>2.6630568415606602E-3</c:v>
                </c:pt>
                <c:pt idx="2230">
                  <c:v>2.6457295265989401E-3</c:v>
                </c:pt>
                <c:pt idx="2231">
                  <c:v>2.6337098491633799E-3</c:v>
                </c:pt>
                <c:pt idx="2244">
                  <c:v>2.6315485560197598E-3</c:v>
                </c:pt>
                <c:pt idx="2245">
                  <c:v>2.6315485560197199E-3</c:v>
                </c:pt>
                <c:pt idx="2246">
                  <c:v>2.6299396717342802E-3</c:v>
                </c:pt>
                <c:pt idx="2247">
                  <c:v>2.61941288130863E-3</c:v>
                </c:pt>
                <c:pt idx="2248">
                  <c:v>2.6036888744953401E-3</c:v>
                </c:pt>
                <c:pt idx="2249">
                  <c:v>2.58814756136189E-3</c:v>
                </c:pt>
                <c:pt idx="2250">
                  <c:v>2.5780312858425299E-3</c:v>
                </c:pt>
                <c:pt idx="2251">
                  <c:v>2.57705016291605E-3</c:v>
                </c:pt>
                <c:pt idx="2252">
                  <c:v>2.5837769830343899E-3</c:v>
                </c:pt>
                <c:pt idx="2253">
                  <c:v>2.59619592280017E-3</c:v>
                </c:pt>
                <c:pt idx="2254">
                  <c:v>2.6118911895460701E-3</c:v>
                </c:pt>
                <c:pt idx="2255">
                  <c:v>2.6303206340152498E-3</c:v>
                </c:pt>
                <c:pt idx="2256">
                  <c:v>2.6190408182047401E-3</c:v>
                </c:pt>
                <c:pt idx="2257">
                  <c:v>2.5731674592044699E-3</c:v>
                </c:pt>
                <c:pt idx="2258">
                  <c:v>2.5234556893264401E-3</c:v>
                </c:pt>
                <c:pt idx="2259">
                  <c:v>2.4732333418649799E-3</c:v>
                </c:pt>
                <c:pt idx="2260">
                  <c:v>2.4255519655512598E-3</c:v>
                </c:pt>
                <c:pt idx="2261">
                  <c:v>2.4148395754976298E-3</c:v>
                </c:pt>
                <c:pt idx="2262">
                  <c:v>2.4308754348117498E-3</c:v>
                </c:pt>
                <c:pt idx="2263">
                  <c:v>2.4538111636428499E-3</c:v>
                </c:pt>
                <c:pt idx="2264">
                  <c:v>2.48287366460449E-3</c:v>
                </c:pt>
                <c:pt idx="2265">
                  <c:v>2.5171912130022198E-3</c:v>
                </c:pt>
                <c:pt idx="2266">
                  <c:v>2.6781134914597598E-3</c:v>
                </c:pt>
                <c:pt idx="2267">
                  <c:v>2.510418027276E-3</c:v>
                </c:pt>
                <c:pt idx="2268">
                  <c:v>2.48644879075969E-3</c:v>
                </c:pt>
                <c:pt idx="2269">
                  <c:v>2.4651166508581602E-3</c:v>
                </c:pt>
                <c:pt idx="2270">
                  <c:v>2.4468453054777902E-3</c:v>
                </c:pt>
                <c:pt idx="2271">
                  <c:v>2.43173241382315E-3</c:v>
                </c:pt>
                <c:pt idx="2272">
                  <c:v>2.4195565642669498E-3</c:v>
                </c:pt>
                <c:pt idx="2273">
                  <c:v>2.4117046885433202E-3</c:v>
                </c:pt>
                <c:pt idx="2274">
                  <c:v>2.43365303511924E-3</c:v>
                </c:pt>
                <c:pt idx="2275">
                  <c:v>2.4659272069685501E-3</c:v>
                </c:pt>
                <c:pt idx="2276">
                  <c:v>2.4944709992638899E-3</c:v>
                </c:pt>
                <c:pt idx="2277">
                  <c:v>2.4941490073780701E-3</c:v>
                </c:pt>
                <c:pt idx="2278">
                  <c:v>2.4938357654268098E-3</c:v>
                </c:pt>
                <c:pt idx="2279">
                  <c:v>2.4933675191688601E-3</c:v>
                </c:pt>
                <c:pt idx="2280">
                  <c:v>2.4927810744598301E-3</c:v>
                </c:pt>
                <c:pt idx="2281">
                  <c:v>2.4921132382242001E-3</c:v>
                </c:pt>
                <c:pt idx="2282">
                  <c:v>2.4914008180871201E-3</c:v>
                </c:pt>
                <c:pt idx="2283">
                  <c:v>2.4906806222044502E-3</c:v>
                </c:pt>
                <c:pt idx="2284">
                  <c:v>2.4899902467300501E-3</c:v>
                </c:pt>
                <c:pt idx="2285">
                  <c:v>2.4893677846913602E-3</c:v>
                </c:pt>
                <c:pt idx="2292">
                  <c:v>2.48930299467604E-3</c:v>
                </c:pt>
                <c:pt idx="2293">
                  <c:v>2.4889387482902301E-3</c:v>
                </c:pt>
                <c:pt idx="2294">
                  <c:v>2.4811173570446999E-3</c:v>
                </c:pt>
                <c:pt idx="2295">
                  <c:v>2.4670196982657499E-3</c:v>
                </c:pt>
                <c:pt idx="2296">
                  <c:v>2.4517910941848102E-3</c:v>
                </c:pt>
                <c:pt idx="2297">
                  <c:v>2.4404249928259999E-3</c:v>
                </c:pt>
                <c:pt idx="2298">
                  <c:v>2.43730624341267E-3</c:v>
                </c:pt>
                <c:pt idx="2299">
                  <c:v>2.4418661680037299E-3</c:v>
                </c:pt>
                <c:pt idx="2300">
                  <c:v>2.4524973664347702E-3</c:v>
                </c:pt>
                <c:pt idx="2301">
                  <c:v>2.4666229669495802E-3</c:v>
                </c:pt>
                <c:pt idx="2302">
                  <c:v>2.4836058418015801E-3</c:v>
                </c:pt>
                <c:pt idx="2303">
                  <c:v>2.48805436477333E-3</c:v>
                </c:pt>
                <c:pt idx="2304">
                  <c:v>2.4456996246935898E-3</c:v>
                </c:pt>
                <c:pt idx="2305">
                  <c:v>2.4099616449257699E-3</c:v>
                </c:pt>
                <c:pt idx="2306">
                  <c:v>2.4218300930239E-3</c:v>
                </c:pt>
                <c:pt idx="2307">
                  <c:v>2.4424037582878502E-3</c:v>
                </c:pt>
                <c:pt idx="2308">
                  <c:v>2.4701202344289E-3</c:v>
                </c:pt>
                <c:pt idx="2309">
                  <c:v>2.5039291956089299E-3</c:v>
                </c:pt>
                <c:pt idx="2310">
                  <c:v>2.5436608680937901E-3</c:v>
                </c:pt>
                <c:pt idx="2311">
                  <c:v>2.58808745712961E-3</c:v>
                </c:pt>
                <c:pt idx="2312">
                  <c:v>2.63710664757205E-3</c:v>
                </c:pt>
                <c:pt idx="2313">
                  <c:v>2.6780823611494398E-3</c:v>
                </c:pt>
                <c:pt idx="2314">
                  <c:v>2.6779456349231602E-3</c:v>
                </c:pt>
                <c:pt idx="2315">
                  <c:v>2.67780934664474E-3</c:v>
                </c:pt>
                <c:pt idx="2316">
                  <c:v>2.6776734963847599E-3</c:v>
                </c:pt>
                <c:pt idx="2317">
                  <c:v>2.6220805555753502E-3</c:v>
                </c:pt>
                <c:pt idx="2318">
                  <c:v>2.62187646636311E-3</c:v>
                </c:pt>
                <c:pt idx="2319">
                  <c:v>2.62166224802574E-3</c:v>
                </c:pt>
                <c:pt idx="2320">
                  <c:v>2.6214379281267902E-3</c:v>
                </c:pt>
                <c:pt idx="2321">
                  <c:v>2.6212035346464199E-3</c:v>
                </c:pt>
                <c:pt idx="2322">
                  <c:v>2.6209590959843298E-3</c:v>
                </c:pt>
                <c:pt idx="2323">
                  <c:v>2.6208215239405899E-3</c:v>
                </c:pt>
                <c:pt idx="2324">
                  <c:v>2.6210714303798802E-3</c:v>
                </c:pt>
                <c:pt idx="2325">
                  <c:v>2.6213113073163602E-3</c:v>
                </c:pt>
                <c:pt idx="2326">
                  <c:v>2.6215411261106898E-3</c:v>
                </c:pt>
                <c:pt idx="2327">
                  <c:v>2.62176085856049E-3</c:v>
                </c:pt>
                <c:pt idx="2328">
                  <c:v>2.6219704768655401E-3</c:v>
                </c:pt>
                <c:pt idx="2329">
                  <c:v>2.6775995711933302E-3</c:v>
                </c:pt>
                <c:pt idx="2330">
                  <c:v>2.6219704768637199E-3</c:v>
                </c:pt>
                <c:pt idx="2331">
                  <c:v>5.92383188250384E-3</c:v>
                </c:pt>
                <c:pt idx="2332">
                  <c:v>5.0151195387164796E-3</c:v>
                </c:pt>
                <c:pt idx="2333">
                  <c:v>5.0154953014464199E-3</c:v>
                </c:pt>
                <c:pt idx="2334">
                  <c:v>5.0158737615246304E-3</c:v>
                </c:pt>
                <c:pt idx="2335">
                  <c:v>5.0162549185545097E-3</c:v>
                </c:pt>
                <c:pt idx="2336">
                  <c:v>4.8994188442025603E-3</c:v>
                </c:pt>
                <c:pt idx="2337">
                  <c:v>4.4484770046435296E-3</c:v>
                </c:pt>
                <c:pt idx="2338">
                  <c:v>4.1248704068269498E-3</c:v>
                </c:pt>
                <c:pt idx="2339">
                  <c:v>3.9134310059497903E-3</c:v>
                </c:pt>
                <c:pt idx="2340">
                  <c:v>3.7600808387505602E-3</c:v>
                </c:pt>
                <c:pt idx="2341">
                  <c:v>3.6419119523708001E-3</c:v>
                </c:pt>
                <c:pt idx="2342">
                  <c:v>3.53782950808464E-3</c:v>
                </c:pt>
                <c:pt idx="2343">
                  <c:v>3.43681120830711E-3</c:v>
                </c:pt>
                <c:pt idx="2344">
                  <c:v>3.3428376498554498E-3</c:v>
                </c:pt>
                <c:pt idx="2345">
                  <c:v>3.2598886478083602E-3</c:v>
                </c:pt>
                <c:pt idx="2346">
                  <c:v>3.2059784492269499E-3</c:v>
                </c:pt>
                <c:pt idx="2347">
                  <c:v>3.2063185897802599E-3</c:v>
                </c:pt>
                <c:pt idx="2348">
                  <c:v>3.2070581403644501E-3</c:v>
                </c:pt>
                <c:pt idx="2349">
                  <c:v>3.20807502383357E-3</c:v>
                </c:pt>
                <c:pt idx="2350">
                  <c:v>3.2092997287545E-3</c:v>
                </c:pt>
                <c:pt idx="2351">
                  <c:v>3.21066274954955E-3</c:v>
                </c:pt>
                <c:pt idx="2352">
                  <c:v>3.2120945813814698E-3</c:v>
                </c:pt>
                <c:pt idx="2353">
                  <c:v>3.2135257493003501E-3</c:v>
                </c:pt>
                <c:pt idx="2354">
                  <c:v>3.21488530560067E-3</c:v>
                </c:pt>
                <c:pt idx="2362">
                  <c:v>3.2159724991960899E-3</c:v>
                </c:pt>
                <c:pt idx="2363">
                  <c:v>3.21598978707451E-3</c:v>
                </c:pt>
                <c:pt idx="2364">
                  <c:v>3.2313061882058799E-3</c:v>
                </c:pt>
                <c:pt idx="2365">
                  <c:v>3.26626437627617E-3</c:v>
                </c:pt>
                <c:pt idx="2366">
                  <c:v>3.3075075968330499E-3</c:v>
                </c:pt>
                <c:pt idx="2367">
                  <c:v>3.3413501623337999E-3</c:v>
                </c:pt>
                <c:pt idx="2368">
                  <c:v>3.3542191463309702E-3</c:v>
                </c:pt>
                <c:pt idx="2369">
                  <c:v>3.34570010827264E-3</c:v>
                </c:pt>
                <c:pt idx="2370">
                  <c:v>3.3204562997558901E-3</c:v>
                </c:pt>
                <c:pt idx="2371">
                  <c:v>3.2850664746686899E-3</c:v>
                </c:pt>
                <c:pt idx="2372">
                  <c:v>3.24275337537374E-3</c:v>
                </c:pt>
                <c:pt idx="2373">
                  <c:v>3.2019843659751301E-3</c:v>
                </c:pt>
                <c:pt idx="2374">
                  <c:v>3.3055851944031401E-3</c:v>
                </c:pt>
                <c:pt idx="2375">
                  <c:v>3.42967307704498E-3</c:v>
                </c:pt>
                <c:pt idx="2376">
                  <c:v>3.5689299751767698E-3</c:v>
                </c:pt>
                <c:pt idx="2377">
                  <c:v>3.7174521201275702E-3</c:v>
                </c:pt>
                <c:pt idx="2378">
                  <c:v>3.8711502527619302E-3</c:v>
                </c:pt>
                <c:pt idx="2379">
                  <c:v>4.0538903361784298E-3</c:v>
                </c:pt>
                <c:pt idx="2380">
                  <c:v>4.2981749874186599E-3</c:v>
                </c:pt>
                <c:pt idx="2381">
                  <c:v>4.6465387989748702E-3</c:v>
                </c:pt>
                <c:pt idx="2382">
                  <c:v>5.1911179344532998E-3</c:v>
                </c:pt>
                <c:pt idx="2383">
                  <c:v>5.9217375216344299E-3</c:v>
                </c:pt>
                <c:pt idx="2384">
                  <c:v>5.19111793445322E-3</c:v>
                </c:pt>
                <c:pt idx="2385">
                  <c:v>4.6465387989755198E-3</c:v>
                </c:pt>
                <c:pt idx="2386">
                  <c:v>4.8838296223861601E-3</c:v>
                </c:pt>
                <c:pt idx="2387">
                  <c:v>4.6465387989738701E-3</c:v>
                </c:pt>
                <c:pt idx="2388">
                  <c:v>4.8838296223886702E-3</c:v>
                </c:pt>
                <c:pt idx="2389">
                  <c:v>4.6465387989748702E-3</c:v>
                </c:pt>
                <c:pt idx="2390">
                  <c:v>4.8838296223883597E-3</c:v>
                </c:pt>
                <c:pt idx="2391">
                  <c:v>5.5274603201550402E-3</c:v>
                </c:pt>
                <c:pt idx="2392">
                  <c:v>5.0346440656696204E-3</c:v>
                </c:pt>
                <c:pt idx="2393">
                  <c:v>4.2522031217308801E-3</c:v>
                </c:pt>
                <c:pt idx="2394">
                  <c:v>4.0825600715228101E-3</c:v>
                </c:pt>
                <c:pt idx="2395">
                  <c:v>3.9460737074234102E-3</c:v>
                </c:pt>
                <c:pt idx="2396">
                  <c:v>3.8283803690654702E-3</c:v>
                </c:pt>
                <c:pt idx="2397">
                  <c:v>3.72305489800884E-3</c:v>
                </c:pt>
                <c:pt idx="2398">
                  <c:v>3.6211711865275702E-3</c:v>
                </c:pt>
                <c:pt idx="2399">
                  <c:v>3.52241549317641E-3</c:v>
                </c:pt>
                <c:pt idx="2400">
                  <c:v>3.43179418508912E-3</c:v>
                </c:pt>
                <c:pt idx="2401">
                  <c:v>3.3537974927044102E-3</c:v>
                </c:pt>
                <c:pt idx="2402">
                  <c:v>3.3215575183768598E-3</c:v>
                </c:pt>
                <c:pt idx="2403">
                  <c:v>3.3220365195678501E-3</c:v>
                </c:pt>
                <c:pt idx="2404">
                  <c:v>3.32284951760455E-3</c:v>
                </c:pt>
                <c:pt idx="2405">
                  <c:v>3.3239255465488098E-3</c:v>
                </c:pt>
                <c:pt idx="2406">
                  <c:v>3.3251936495972099E-3</c:v>
                </c:pt>
                <c:pt idx="2407">
                  <c:v>3.3265828748438998E-3</c:v>
                </c:pt>
                <c:pt idx="2408">
                  <c:v>3.32802227232969E-3</c:v>
                </c:pt>
                <c:pt idx="2409">
                  <c:v>3.3294411261086802E-3</c:v>
                </c:pt>
                <c:pt idx="2410">
                  <c:v>3.33076627210831E-3</c:v>
                </c:pt>
                <c:pt idx="2418">
                  <c:v>3.3314935282212502E-3</c:v>
                </c:pt>
                <c:pt idx="2419">
                  <c:v>3.3314935282220499E-3</c:v>
                </c:pt>
                <c:pt idx="2420">
                  <c:v>3.3382160568349098E-3</c:v>
                </c:pt>
                <c:pt idx="2421">
                  <c:v>3.3664859524628098E-3</c:v>
                </c:pt>
                <c:pt idx="2422">
                  <c:v>3.4053208922651501E-3</c:v>
                </c:pt>
                <c:pt idx="2423">
                  <c:v>3.4417228141637901E-3</c:v>
                </c:pt>
                <c:pt idx="2424">
                  <c:v>3.46228250986437E-3</c:v>
                </c:pt>
                <c:pt idx="2425">
                  <c:v>3.4603422568271901E-3</c:v>
                </c:pt>
                <c:pt idx="2426">
                  <c:v>3.4407946773736E-3</c:v>
                </c:pt>
                <c:pt idx="2427">
                  <c:v>3.4097727514627498E-3</c:v>
                </c:pt>
                <c:pt idx="2428">
                  <c:v>3.3712652405473902E-3</c:v>
                </c:pt>
                <c:pt idx="2429">
                  <c:v>3.3292220046064898E-3</c:v>
                </c:pt>
                <c:pt idx="2430">
                  <c:v>3.3805950618689801E-3</c:v>
                </c:pt>
                <c:pt idx="2431">
                  <c:v>3.4967498378038098E-3</c:v>
                </c:pt>
                <c:pt idx="2432">
                  <c:v>3.6309407564805401E-3</c:v>
                </c:pt>
                <c:pt idx="2433">
                  <c:v>3.7765428346392001E-3</c:v>
                </c:pt>
                <c:pt idx="2434">
                  <c:v>3.92597984129801E-3</c:v>
                </c:pt>
                <c:pt idx="2435">
                  <c:v>4.0830815678680301E-3</c:v>
                </c:pt>
                <c:pt idx="2436">
                  <c:v>4.2607433423572597E-3</c:v>
                </c:pt>
                <c:pt idx="2437">
                  <c:v>4.4700911511339897E-3</c:v>
                </c:pt>
                <c:pt idx="2438">
                  <c:v>4.7396372138310003E-3</c:v>
                </c:pt>
                <c:pt idx="2439">
                  <c:v>5.1024455952538798E-3</c:v>
                </c:pt>
                <c:pt idx="2440">
                  <c:v>5.2578429674389297E-3</c:v>
                </c:pt>
                <c:pt idx="2441">
                  <c:v>5.1024455952535502E-3</c:v>
                </c:pt>
                <c:pt idx="2442">
                  <c:v>4.7413105427447496E-3</c:v>
                </c:pt>
                <c:pt idx="2443">
                  <c:v>4.4654797680875602E-3</c:v>
                </c:pt>
                <c:pt idx="2444">
                  <c:v>5.0577084426655199E-3</c:v>
                </c:pt>
                <c:pt idx="2445">
                  <c:v>4.8773333940056304E-3</c:v>
                </c:pt>
                <c:pt idx="2446">
                  <c:v>5.0184138743513398E-3</c:v>
                </c:pt>
                <c:pt idx="2447">
                  <c:v>4.8125837732341699E-3</c:v>
                </c:pt>
                <c:pt idx="2448">
                  <c:v>4.6552564821136103E-3</c:v>
                </c:pt>
                <c:pt idx="2449">
                  <c:v>4.5254232751716101E-3</c:v>
                </c:pt>
                <c:pt idx="2450">
                  <c:v>4.4123053863208703E-3</c:v>
                </c:pt>
                <c:pt idx="2451">
                  <c:v>4.3100799924859403E-3</c:v>
                </c:pt>
                <c:pt idx="2452">
                  <c:v>4.2101906381213196E-3</c:v>
                </c:pt>
                <c:pt idx="2453">
                  <c:v>4.1141623645033903E-3</c:v>
                </c:pt>
                <c:pt idx="2454">
                  <c:v>4.0267484066348501E-3</c:v>
                </c:pt>
                <c:pt idx="2455">
                  <c:v>3.9522528631637799E-3</c:v>
                </c:pt>
                <c:pt idx="2456">
                  <c:v>3.9316711394262998E-3</c:v>
                </c:pt>
                <c:pt idx="2457">
                  <c:v>3.9321998000364797E-3</c:v>
                </c:pt>
                <c:pt idx="2458">
                  <c:v>3.9330524815903503E-3</c:v>
                </c:pt>
                <c:pt idx="2459">
                  <c:v>3.9341578131993904E-3</c:v>
                </c:pt>
                <c:pt idx="2460">
                  <c:v>3.9354444307487697E-3</c:v>
                </c:pt>
                <c:pt idx="2461">
                  <c:v>3.9368409739063302E-3</c:v>
                </c:pt>
                <c:pt idx="2462">
                  <c:v>3.9382760840928404E-3</c:v>
                </c:pt>
                <c:pt idx="2463">
                  <c:v>3.9396794578601697E-3</c:v>
                </c:pt>
                <c:pt idx="2464">
                  <c:v>3.94097700978058E-3</c:v>
                </c:pt>
                <c:pt idx="2472">
                  <c:v>3.9414973467786297E-3</c:v>
                </c:pt>
                <c:pt idx="2473">
                  <c:v>3.9414973467769999E-3</c:v>
                </c:pt>
                <c:pt idx="2474">
                  <c:v>3.9459229429778296E-3</c:v>
                </c:pt>
                <c:pt idx="2475">
                  <c:v>3.9715175021699202E-3</c:v>
                </c:pt>
                <c:pt idx="2476">
                  <c:v>4.0091272146603801E-3</c:v>
                </c:pt>
                <c:pt idx="2477">
                  <c:v>4.0459960780180699E-3</c:v>
                </c:pt>
                <c:pt idx="2478">
                  <c:v>4.0689951297052203E-3</c:v>
                </c:pt>
                <c:pt idx="2479">
                  <c:v>4.06960517067301E-3</c:v>
                </c:pt>
                <c:pt idx="2480">
                  <c:v>4.0523525524590502E-3</c:v>
                </c:pt>
                <c:pt idx="2481">
                  <c:v>4.02299537093359E-3</c:v>
                </c:pt>
                <c:pt idx="2482">
                  <c:v>3.9858895422261098E-3</c:v>
                </c:pt>
                <c:pt idx="2483">
                  <c:v>3.9445469020092001E-3</c:v>
                </c:pt>
                <c:pt idx="2484">
                  <c:v>3.9766276059506403E-3</c:v>
                </c:pt>
                <c:pt idx="2485">
                  <c:v>4.0883457218621301E-3</c:v>
                </c:pt>
                <c:pt idx="2486">
                  <c:v>4.21825018878775E-3</c:v>
                </c:pt>
                <c:pt idx="2487">
                  <c:v>4.3600480969197197E-3</c:v>
                </c:pt>
                <c:pt idx="2488">
                  <c:v>4.5065429256998298E-3</c:v>
                </c:pt>
                <c:pt idx="2489">
                  <c:v>4.6588433586750204E-3</c:v>
                </c:pt>
                <c:pt idx="2490">
                  <c:v>4.8298410748187602E-3</c:v>
                </c:pt>
                <c:pt idx="2491">
                  <c:v>5.0293558586334396E-3</c:v>
                </c:pt>
                <c:pt idx="2492">
                  <c:v>5.2802256700169702E-3</c:v>
                </c:pt>
                <c:pt idx="2493">
                  <c:v>5.6148987065577499E-3</c:v>
                </c:pt>
                <c:pt idx="2494">
                  <c:v>5.8145964081570203E-3</c:v>
                </c:pt>
                <c:pt idx="2495">
                  <c:v>5.6148987065524599E-3</c:v>
                </c:pt>
                <c:pt idx="2496">
                  <c:v>5.8145688071213498E-3</c:v>
                </c:pt>
                <c:pt idx="2497">
                  <c:v>5.5883608689894001E-3</c:v>
                </c:pt>
                <c:pt idx="2498">
                  <c:v>5.2600350161948802E-3</c:v>
                </c:pt>
                <c:pt idx="2499">
                  <c:v>5.1489389061559797E-3</c:v>
                </c:pt>
                <c:pt idx="2500">
                  <c:v>5.2600350162094796E-3</c:v>
                </c:pt>
                <c:pt idx="2501">
                  <c:v>5.1489389061555096E-3</c:v>
                </c:pt>
                <c:pt idx="2502">
                  <c:v>5.2600350162114399E-3</c:v>
                </c:pt>
                <c:pt idx="2503">
                  <c:v>5.5883608689898901E-3</c:v>
                </c:pt>
                <c:pt idx="2504">
                  <c:v>5.6723786090734701E-3</c:v>
                </c:pt>
                <c:pt idx="2505">
                  <c:v>4.83028963351318E-3</c:v>
                </c:pt>
                <c:pt idx="2506">
                  <c:v>4.6408499068378902E-3</c:v>
                </c:pt>
                <c:pt idx="2507">
                  <c:v>4.4903008333492898E-3</c:v>
                </c:pt>
                <c:pt idx="2508">
                  <c:v>4.3620887665178102E-3</c:v>
                </c:pt>
                <c:pt idx="2509">
                  <c:v>4.2473499003723297E-3</c:v>
                </c:pt>
                <c:pt idx="2510">
                  <c:v>4.1346774813246102E-3</c:v>
                </c:pt>
                <c:pt idx="2511">
                  <c:v>4.0244391414785497E-3</c:v>
                </c:pt>
                <c:pt idx="2512">
                  <c:v>3.9226053544906296E-3</c:v>
                </c:pt>
                <c:pt idx="2513">
                  <c:v>3.83486159099332E-3</c:v>
                </c:pt>
                <c:pt idx="2514">
                  <c:v>3.8010971706428998E-3</c:v>
                </c:pt>
                <c:pt idx="2515">
                  <c:v>3.8016153814403601E-3</c:v>
                </c:pt>
                <c:pt idx="2516">
                  <c:v>3.8024399685227099E-3</c:v>
                </c:pt>
                <c:pt idx="2517">
                  <c:v>3.80350544428564E-3</c:v>
                </c:pt>
                <c:pt idx="2518">
                  <c:v>3.8047463313306599E-3</c:v>
                </c:pt>
                <c:pt idx="2519">
                  <c:v>3.8060971526068001E-3</c:v>
                </c:pt>
                <c:pt idx="2520">
                  <c:v>3.80749242464576E-3</c:v>
                </c:pt>
                <c:pt idx="2521">
                  <c:v>3.80886784950664E-3</c:v>
                </c:pt>
                <c:pt idx="2522">
                  <c:v>3.8101565109739601E-3</c:v>
                </c:pt>
                <c:pt idx="2530">
                  <c:v>3.81082754347396E-3</c:v>
                </c:pt>
                <c:pt idx="2531">
                  <c:v>3.8108275434775001E-3</c:v>
                </c:pt>
                <c:pt idx="2532">
                  <c:v>3.8182118853863898E-3</c:v>
                </c:pt>
                <c:pt idx="2533">
                  <c:v>3.8506343917270899E-3</c:v>
                </c:pt>
                <c:pt idx="2534">
                  <c:v>3.8954391811338602E-3</c:v>
                </c:pt>
                <c:pt idx="2535">
                  <c:v>3.93757400923449E-3</c:v>
                </c:pt>
                <c:pt idx="2536">
                  <c:v>3.96177736301299E-3</c:v>
                </c:pt>
                <c:pt idx="2537">
                  <c:v>3.9601726223584396E-3</c:v>
                </c:pt>
                <c:pt idx="2538">
                  <c:v>3.9384584187228001E-3</c:v>
                </c:pt>
                <c:pt idx="2539">
                  <c:v>3.9035001446724202E-3</c:v>
                </c:pt>
                <c:pt idx="2540">
                  <c:v>3.8595391650013602E-3</c:v>
                </c:pt>
                <c:pt idx="2541">
                  <c:v>3.8116038617098799E-3</c:v>
                </c:pt>
                <c:pt idx="2542">
                  <c:v>3.86561991516502E-3</c:v>
                </c:pt>
                <c:pt idx="2543">
                  <c:v>3.9960899818334899E-3</c:v>
                </c:pt>
                <c:pt idx="2544">
                  <c:v>4.14586202402585E-3</c:v>
                </c:pt>
                <c:pt idx="2545">
                  <c:v>4.3066773432916296E-3</c:v>
                </c:pt>
                <c:pt idx="2546">
                  <c:v>4.4697424193366796E-3</c:v>
                </c:pt>
                <c:pt idx="2547">
                  <c:v>4.6386803317372497E-3</c:v>
                </c:pt>
                <c:pt idx="2548">
                  <c:v>4.8299921960952598E-3</c:v>
                </c:pt>
                <c:pt idx="2549">
                  <c:v>5.0575347344036497E-3</c:v>
                </c:pt>
                <c:pt idx="2550">
                  <c:v>5.3526451342204903E-3</c:v>
                </c:pt>
                <c:pt idx="2551">
                  <c:v>5.7506669659385598E-3</c:v>
                </c:pt>
                <c:pt idx="2552">
                  <c:v>5.9332442935082098E-3</c:v>
                </c:pt>
                <c:pt idx="2553">
                  <c:v>5.7506669659390499E-3</c:v>
                </c:pt>
                <c:pt idx="2554">
                  <c:v>5.4300035712609501E-3</c:v>
                </c:pt>
                <c:pt idx="2555">
                  <c:v>5.1565037608420202E-3</c:v>
                </c:pt>
                <c:pt idx="2556">
                  <c:v>5.4742882770381397E-3</c:v>
                </c:pt>
                <c:pt idx="2557">
                  <c:v>5.0897672689191398E-3</c:v>
                </c:pt>
                <c:pt idx="2558">
                  <c:v>5.1703354823328098E-3</c:v>
                </c:pt>
                <c:pt idx="2559">
                  <c:v>4.8896772455826699E-3</c:v>
                </c:pt>
                <c:pt idx="2560">
                  <c:v>4.6854179479817902E-3</c:v>
                </c:pt>
                <c:pt idx="2561">
                  <c:v>4.5241701432352796E-3</c:v>
                </c:pt>
                <c:pt idx="2562">
                  <c:v>4.3886242414657899E-3</c:v>
                </c:pt>
                <c:pt idx="2563">
                  <c:v>4.26590036349283E-3</c:v>
                </c:pt>
                <c:pt idx="2564">
                  <c:v>4.1426141217728802E-3</c:v>
                </c:pt>
                <c:pt idx="2565">
                  <c:v>4.0221149765149403E-3</c:v>
                </c:pt>
                <c:pt idx="2566">
                  <c:v>3.91150403935887E-3</c:v>
                </c:pt>
                <c:pt idx="2567">
                  <c:v>3.81779796061459E-3</c:v>
                </c:pt>
                <c:pt idx="2568">
                  <c:v>3.7954333095057899E-3</c:v>
                </c:pt>
                <c:pt idx="2569">
                  <c:v>3.7960124517963899E-3</c:v>
                </c:pt>
                <c:pt idx="2570">
                  <c:v>3.79683181097839E-3</c:v>
                </c:pt>
                <c:pt idx="2571">
                  <c:v>3.7978382670919401E-3</c:v>
                </c:pt>
                <c:pt idx="2572">
                  <c:v>3.7989787058116402E-3</c:v>
                </c:pt>
                <c:pt idx="2573">
                  <c:v>3.8001999976192101E-3</c:v>
                </c:pt>
                <c:pt idx="2574">
                  <c:v>3.8014489839837701E-3</c:v>
                </c:pt>
                <c:pt idx="2575">
                  <c:v>3.80267457194273E-3</c:v>
                </c:pt>
                <c:pt idx="2576">
                  <c:v>3.8038211561390099E-3</c:v>
                </c:pt>
                <c:pt idx="2584">
                  <c:v>3.8042416964084599E-3</c:v>
                </c:pt>
                <c:pt idx="2585">
                  <c:v>3.8042416964092999E-3</c:v>
                </c:pt>
                <c:pt idx="2586">
                  <c:v>3.8095757820721201E-3</c:v>
                </c:pt>
                <c:pt idx="2587">
                  <c:v>3.8430985125116899E-3</c:v>
                </c:pt>
                <c:pt idx="2588">
                  <c:v>3.8929266106681299E-3</c:v>
                </c:pt>
                <c:pt idx="2589">
                  <c:v>3.9419995592058802E-3</c:v>
                </c:pt>
                <c:pt idx="2590">
                  <c:v>3.9732176101766404E-3</c:v>
                </c:pt>
                <c:pt idx="2591">
                  <c:v>3.9751805648233001E-3</c:v>
                </c:pt>
                <c:pt idx="2592">
                  <c:v>3.9539391829315901E-3</c:v>
                </c:pt>
                <c:pt idx="2593">
                  <c:v>3.9168320672148503E-3</c:v>
                </c:pt>
                <c:pt idx="2594">
                  <c:v>3.8687744204989301E-3</c:v>
                </c:pt>
                <c:pt idx="2595">
                  <c:v>3.8152464486991898E-3</c:v>
                </c:pt>
                <c:pt idx="2596">
                  <c:v>3.8489357356179098E-3</c:v>
                </c:pt>
                <c:pt idx="2597">
                  <c:v>3.9893617360219997E-3</c:v>
                </c:pt>
                <c:pt idx="2598">
                  <c:v>4.1521020470927901E-3</c:v>
                </c:pt>
                <c:pt idx="2599">
                  <c:v>4.3270562109424E-3</c:v>
                </c:pt>
                <c:pt idx="2600">
                  <c:v>4.5039573420804502E-3</c:v>
                </c:pt>
                <c:pt idx="2601">
                  <c:v>4.6824365456533098E-3</c:v>
                </c:pt>
                <c:pt idx="2602">
                  <c:v>4.8837402066659501E-3</c:v>
                </c:pt>
                <c:pt idx="2603">
                  <c:v>5.1262134594809196E-3</c:v>
                </c:pt>
                <c:pt idx="2604">
                  <c:v>5.4417100884303999E-3</c:v>
                </c:pt>
                <c:pt idx="2605">
                  <c:v>5.8751075871750899E-3</c:v>
                </c:pt>
                <c:pt idx="2606">
                  <c:v>6.1570926080906901E-3</c:v>
                </c:pt>
                <c:pt idx="2607">
                  <c:v>5.8751075871741098E-3</c:v>
                </c:pt>
                <c:pt idx="2608">
                  <c:v>6.1571637874854399E-3</c:v>
                </c:pt>
                <c:pt idx="2609">
                  <c:v>5.8447090181133997E-3</c:v>
                </c:pt>
                <c:pt idx="2610">
                  <c:v>5.4189043010881097E-3</c:v>
                </c:pt>
                <c:pt idx="2611">
                  <c:v>5.2973907902023496E-3</c:v>
                </c:pt>
                <c:pt idx="2612">
                  <c:v>5.41890430108542E-3</c:v>
                </c:pt>
                <c:pt idx="2613">
                  <c:v>5.29739079020359E-3</c:v>
                </c:pt>
                <c:pt idx="2614">
                  <c:v>5.4189043010861599E-3</c:v>
                </c:pt>
                <c:pt idx="2615">
                  <c:v>5.8447090181133997E-3</c:v>
                </c:pt>
                <c:pt idx="2616">
                  <c:v>6.9991689887061899E-3</c:v>
                </c:pt>
                <c:pt idx="2617">
                  <c:v>6.0779424131260397E-3</c:v>
                </c:pt>
                <c:pt idx="2618">
                  <c:v>5.8631650307580802E-3</c:v>
                </c:pt>
                <c:pt idx="2619">
                  <c:v>5.6964846065915096E-3</c:v>
                </c:pt>
                <c:pt idx="2620">
                  <c:v>5.5576700557094603E-3</c:v>
                </c:pt>
                <c:pt idx="2621">
                  <c:v>5.4338677333362799E-3</c:v>
                </c:pt>
                <c:pt idx="2622">
                  <c:v>5.3104008424984502E-3</c:v>
                </c:pt>
                <c:pt idx="2623">
                  <c:v>5.1885853483556003E-3</c:v>
                </c:pt>
                <c:pt idx="2624">
                  <c:v>5.0755955022543696E-3</c:v>
                </c:pt>
                <c:pt idx="2625">
                  <c:v>4.9785479767289597E-3</c:v>
                </c:pt>
                <c:pt idx="2626">
                  <c:v>4.94374932960835E-3</c:v>
                </c:pt>
                <c:pt idx="2627">
                  <c:v>4.9442765512616501E-3</c:v>
                </c:pt>
                <c:pt idx="2628">
                  <c:v>4.9450465125097202E-3</c:v>
                </c:pt>
                <c:pt idx="2629">
                  <c:v>4.9460071752907104E-3</c:v>
                </c:pt>
                <c:pt idx="2630">
                  <c:v>4.9471065083831001E-3</c:v>
                </c:pt>
                <c:pt idx="2631">
                  <c:v>4.9482924699513903E-3</c:v>
                </c:pt>
                <c:pt idx="2632">
                  <c:v>4.9495129956881496E-3</c:v>
                </c:pt>
                <c:pt idx="2633">
                  <c:v>4.9507186159969399E-3</c:v>
                </c:pt>
                <c:pt idx="2634">
                  <c:v>4.9518567503393403E-3</c:v>
                </c:pt>
                <c:pt idx="2642">
                  <c:v>4.9524238357352901E-3</c:v>
                </c:pt>
                <c:pt idx="2643">
                  <c:v>4.9524238357344002E-3</c:v>
                </c:pt>
                <c:pt idx="2644">
                  <c:v>4.9604463670311098E-3</c:v>
                </c:pt>
                <c:pt idx="2645">
                  <c:v>4.9971170467876204E-3</c:v>
                </c:pt>
                <c:pt idx="2646">
                  <c:v>5.0481154617393704E-3</c:v>
                </c:pt>
                <c:pt idx="2647">
                  <c:v>5.0962607647109604E-3</c:v>
                </c:pt>
                <c:pt idx="2648">
                  <c:v>5.1243544421412397E-3</c:v>
                </c:pt>
                <c:pt idx="2649">
                  <c:v>5.09626076471025E-3</c:v>
                </c:pt>
                <c:pt idx="2650">
                  <c:v>5.0481154617386696E-3</c:v>
                </c:pt>
                <c:pt idx="2651">
                  <c:v>4.99711704678674E-3</c:v>
                </c:pt>
                <c:pt idx="2652">
                  <c:v>4.9604463670321697E-3</c:v>
                </c:pt>
                <c:pt idx="2659">
                  <c:v>4.9524238357326203E-3</c:v>
                </c:pt>
                <c:pt idx="2668">
                  <c:v>4.9524238357322604E-3</c:v>
                </c:pt>
                <c:pt idx="2669">
                  <c:v>4.9524238357310001E-3</c:v>
                </c:pt>
                <c:pt idx="2670">
                  <c:v>4.9528872192395497E-3</c:v>
                </c:pt>
                <c:pt idx="2671">
                  <c:v>4.9761607122722797E-3</c:v>
                </c:pt>
                <c:pt idx="2672">
                  <c:v>5.0222343333139602E-3</c:v>
                </c:pt>
                <c:pt idx="2673">
                  <c:v>5.0739360653832503E-3</c:v>
                </c:pt>
                <c:pt idx="2674">
                  <c:v>5.1140759595750202E-3</c:v>
                </c:pt>
                <c:pt idx="2675">
                  <c:v>5.1266341453659698E-3</c:v>
                </c:pt>
                <c:pt idx="2676">
                  <c:v>5.11356998529971E-3</c:v>
                </c:pt>
                <c:pt idx="2677">
                  <c:v>5.08129792008817E-3</c:v>
                </c:pt>
                <c:pt idx="2678">
                  <c:v>5.0367916858482797E-3</c:v>
                </c:pt>
                <c:pt idx="2679">
                  <c:v>4.9838105714420699E-3</c:v>
                </c:pt>
                <c:pt idx="2680">
                  <c:v>4.9528473910480904E-3</c:v>
                </c:pt>
                <c:pt idx="2681">
                  <c:v>5.0830131369730101E-3</c:v>
                </c:pt>
                <c:pt idx="2682">
                  <c:v>5.2392997856852601E-3</c:v>
                </c:pt>
                <c:pt idx="2683">
                  <c:v>5.4115244452253002E-3</c:v>
                </c:pt>
                <c:pt idx="2684">
                  <c:v>5.5893939417048901E-3</c:v>
                </c:pt>
                <c:pt idx="2685">
                  <c:v>5.7654574039203103E-3</c:v>
                </c:pt>
                <c:pt idx="2686">
                  <c:v>5.9563348364996696E-3</c:v>
                </c:pt>
                <c:pt idx="2687">
                  <c:v>6.1819573576366504E-3</c:v>
                </c:pt>
                <c:pt idx="2688">
                  <c:v>6.4641582729925602E-3</c:v>
                </c:pt>
                <c:pt idx="2689">
                  <c:v>6.8534025103441504E-3</c:v>
                </c:pt>
                <c:pt idx="2690">
                  <c:v>7.3115801698691698E-3</c:v>
                </c:pt>
                <c:pt idx="2691">
                  <c:v>6.9141260301685296E-3</c:v>
                </c:pt>
                <c:pt idx="2692">
                  <c:v>6.6929031409461203E-3</c:v>
                </c:pt>
                <c:pt idx="2693">
                  <c:v>6.9141260301694698E-3</c:v>
                </c:pt>
                <c:pt idx="2694">
                  <c:v>6.6929031409444601E-3</c:v>
                </c:pt>
                <c:pt idx="2695">
                  <c:v>6.9141260301685296E-3</c:v>
                </c:pt>
                <c:pt idx="2696">
                  <c:v>6.6929031409454602E-3</c:v>
                </c:pt>
                <c:pt idx="2697">
                  <c:v>6.91412603016871E-3</c:v>
                </c:pt>
                <c:pt idx="2698">
                  <c:v>6.5052740478922597E-3</c:v>
                </c:pt>
                <c:pt idx="2699">
                  <c:v>7.3663328067263703E-3</c:v>
                </c:pt>
                <c:pt idx="2700">
                  <c:v>7.16928176321444E-3</c:v>
                </c:pt>
                <c:pt idx="2701">
                  <c:v>7.02233628001588E-3</c:v>
                </c:pt>
                <c:pt idx="2702">
                  <c:v>6.7917819022738999E-3</c:v>
                </c:pt>
                <c:pt idx="2703">
                  <c:v>6.6177939153550004E-3</c:v>
                </c:pt>
                <c:pt idx="2704">
                  <c:v>6.4738193933557E-3</c:v>
                </c:pt>
                <c:pt idx="2705">
                  <c:v>6.3482462215217004E-3</c:v>
                </c:pt>
                <c:pt idx="2706">
                  <c:v>6.2272198414787799E-3</c:v>
                </c:pt>
                <c:pt idx="2707">
                  <c:v>6.1059769844441598E-3</c:v>
                </c:pt>
                <c:pt idx="2708">
                  <c:v>5.9913194628746702E-3</c:v>
                </c:pt>
                <c:pt idx="2709">
                  <c:v>5.8901132606692099E-3</c:v>
                </c:pt>
                <c:pt idx="2710">
                  <c:v>5.8281210573408798E-3</c:v>
                </c:pt>
                <c:pt idx="2711">
                  <c:v>5.8284190159513197E-3</c:v>
                </c:pt>
                <c:pt idx="2712">
                  <c:v>5.82912072012743E-3</c:v>
                </c:pt>
                <c:pt idx="2713">
                  <c:v>5.83004297528825E-3</c:v>
                </c:pt>
                <c:pt idx="2714">
                  <c:v>5.8311302044046099E-3</c:v>
                </c:pt>
                <c:pt idx="2715">
                  <c:v>5.83232682736343E-3</c:v>
                </c:pt>
                <c:pt idx="2716">
                  <c:v>5.8335772510350404E-3</c:v>
                </c:pt>
                <c:pt idx="2717">
                  <c:v>5.8348268169039503E-3</c:v>
                </c:pt>
                <c:pt idx="2718">
                  <c:v>5.8360256450092603E-3</c:v>
                </c:pt>
                <c:pt idx="2726">
                  <c:v>5.8369582180071702E-3</c:v>
                </c:pt>
                <c:pt idx="2727">
                  <c:v>5.8369590508417701E-3</c:v>
                </c:pt>
                <c:pt idx="2728">
                  <c:v>5.8552600514777502E-3</c:v>
                </c:pt>
                <c:pt idx="2729">
                  <c:v>5.8983155449664204E-3</c:v>
                </c:pt>
                <c:pt idx="2730">
                  <c:v>5.9492916593098999E-3</c:v>
                </c:pt>
                <c:pt idx="2731">
                  <c:v>5.9913223414026504E-3</c:v>
                </c:pt>
                <c:pt idx="2732">
                  <c:v>6.0078564306689404E-3</c:v>
                </c:pt>
                <c:pt idx="2733">
                  <c:v>5.9982915878458798E-3</c:v>
                </c:pt>
                <c:pt idx="2734">
                  <c:v>5.9685447195350896E-3</c:v>
                </c:pt>
                <c:pt idx="2735">
                  <c:v>5.92626447282712E-3</c:v>
                </c:pt>
                <c:pt idx="2736">
                  <c:v>5.8749899767966303E-3</c:v>
                </c:pt>
                <c:pt idx="2737">
                  <c:v>5.8241968067962897E-3</c:v>
                </c:pt>
                <c:pt idx="2738">
                  <c:v>5.8082421262194003E-3</c:v>
                </c:pt>
                <c:pt idx="2739">
                  <c:v>5.8242293689458897E-3</c:v>
                </c:pt>
                <c:pt idx="2740">
                  <c:v>5.8082421262205704E-3</c:v>
                </c:pt>
                <c:pt idx="2741">
                  <c:v>5.8242293689495699E-3</c:v>
                </c:pt>
                <c:pt idx="2742">
                  <c:v>5.8082421262187298E-3</c:v>
                </c:pt>
                <c:pt idx="2743">
                  <c:v>5.8242293689493999E-3</c:v>
                </c:pt>
                <c:pt idx="2744">
                  <c:v>5.8082421262199103E-3</c:v>
                </c:pt>
                <c:pt idx="2745">
                  <c:v>5.8242293689456399E-3</c:v>
                </c:pt>
                <c:pt idx="2746">
                  <c:v>5.80824212621899E-3</c:v>
                </c:pt>
                <c:pt idx="2747">
                  <c:v>5.8242293689498197E-3</c:v>
                </c:pt>
                <c:pt idx="2748">
                  <c:v>5.8082421262198296E-3</c:v>
                </c:pt>
                <c:pt idx="2749">
                  <c:v>5.8242293689465601E-3</c:v>
                </c:pt>
                <c:pt idx="2750">
                  <c:v>5.8082421262195703E-3</c:v>
                </c:pt>
                <c:pt idx="2751">
                  <c:v>5.8241968067937796E-3</c:v>
                </c:pt>
                <c:pt idx="2752">
                  <c:v>5.9838367449730999E-3</c:v>
                </c:pt>
                <c:pt idx="2753">
                  <c:v>5.9878911461545602E-3</c:v>
                </c:pt>
                <c:pt idx="2754">
                  <c:v>5.9885271779735703E-3</c:v>
                </c:pt>
                <c:pt idx="2755">
                  <c:v>5.9893957431999397E-3</c:v>
                </c:pt>
                <c:pt idx="2756">
                  <c:v>5.9904415306118496E-3</c:v>
                </c:pt>
                <c:pt idx="2757">
                  <c:v>5.9916092287064602E-3</c:v>
                </c:pt>
                <c:pt idx="2758">
                  <c:v>5.9928435149601503E-3</c:v>
                </c:pt>
                <c:pt idx="2759">
                  <c:v>5.9940890490630698E-3</c:v>
                </c:pt>
                <c:pt idx="2760">
                  <c:v>5.9952987709223299E-3</c:v>
                </c:pt>
                <c:pt idx="2761">
                  <c:v>5.9964083990109301E-3</c:v>
                </c:pt>
                <c:pt idx="2768">
                  <c:v>5.9964998488572603E-3</c:v>
                </c:pt>
                <c:pt idx="2769">
                  <c:v>5.9976300207222099E-3</c:v>
                </c:pt>
                <c:pt idx="2770">
                  <c:v>6.0231491524890997E-3</c:v>
                </c:pt>
                <c:pt idx="2771">
                  <c:v>6.0696351187336803E-3</c:v>
                </c:pt>
                <c:pt idx="2772">
                  <c:v>6.1201991194798399E-3</c:v>
                </c:pt>
                <c:pt idx="2773">
                  <c:v>6.15792247936161E-3</c:v>
                </c:pt>
                <c:pt idx="2774">
                  <c:v>6.1677373867988303E-3</c:v>
                </c:pt>
                <c:pt idx="2775">
                  <c:v>6.1528171584310102E-3</c:v>
                </c:pt>
                <c:pt idx="2776">
                  <c:v>6.1197597264372097E-3</c:v>
                </c:pt>
                <c:pt idx="2777">
                  <c:v>6.0749931967890997E-3</c:v>
                </c:pt>
                <c:pt idx="2778">
                  <c:v>6.0225205055534099E-3</c:v>
                </c:pt>
                <c:pt idx="2779">
                  <c:v>6.0065439597082604E-3</c:v>
                </c:pt>
                <c:pt idx="2780">
                  <c:v>6.1378093267336203E-3</c:v>
                </c:pt>
                <c:pt idx="2781">
                  <c:v>6.29375258951581E-3</c:v>
                </c:pt>
                <c:pt idx="2782">
                  <c:v>6.4645532006565101E-3</c:v>
                </c:pt>
                <c:pt idx="2783">
                  <c:v>6.6402525821459297E-3</c:v>
                </c:pt>
                <c:pt idx="2784">
                  <c:v>6.8148819675532997E-3</c:v>
                </c:pt>
                <c:pt idx="2785">
                  <c:v>7.0060981713997699E-3</c:v>
                </c:pt>
                <c:pt idx="2786">
                  <c:v>7.2321572589666896E-3</c:v>
                </c:pt>
                <c:pt idx="2787">
                  <c:v>7.5151698242102499E-3</c:v>
                </c:pt>
                <c:pt idx="2788">
                  <c:v>7.9024843198868995E-3</c:v>
                </c:pt>
                <c:pt idx="2789">
                  <c:v>8.3053775011141702E-3</c:v>
                </c:pt>
                <c:pt idx="2790">
                  <c:v>8.1143916178070402E-3</c:v>
                </c:pt>
                <c:pt idx="2791">
                  <c:v>8.30537750111714E-3</c:v>
                </c:pt>
                <c:pt idx="2792">
                  <c:v>7.9024843198885596E-3</c:v>
                </c:pt>
                <c:pt idx="2793">
                  <c:v>7.5151698242086496E-3</c:v>
                </c:pt>
                <c:pt idx="2794">
                  <c:v>7.2321572589658396E-3</c:v>
                </c:pt>
                <c:pt idx="2795">
                  <c:v>7.0060981713974202E-3</c:v>
                </c:pt>
                <c:pt idx="2796">
                  <c:v>6.8148819675545504E-3</c:v>
                </c:pt>
                <c:pt idx="2797">
                  <c:v>6.64025258214443E-3</c:v>
                </c:pt>
                <c:pt idx="2798">
                  <c:v>6.4645532006541197E-3</c:v>
                </c:pt>
                <c:pt idx="2799">
                  <c:v>6.6402525821452497E-3</c:v>
                </c:pt>
                <c:pt idx="2800">
                  <c:v>6.8054993803809902E-3</c:v>
                </c:pt>
                <c:pt idx="2801">
                  <c:v>6.4881233241962603E-3</c:v>
                </c:pt>
                <c:pt idx="2802">
                  <c:v>6.3696683715185002E-3</c:v>
                </c:pt>
                <c:pt idx="2803">
                  <c:v>6.2615122698600504E-3</c:v>
                </c:pt>
                <c:pt idx="2804">
                  <c:v>6.1703825330589402E-3</c:v>
                </c:pt>
                <c:pt idx="2805">
                  <c:v>6.1547077210448104E-3</c:v>
                </c:pt>
                <c:pt idx="2806">
                  <c:v>6.1552807169390602E-3</c:v>
                </c:pt>
                <c:pt idx="2807">
                  <c:v>6.1561012765118999E-3</c:v>
                </c:pt>
                <c:pt idx="2808">
                  <c:v>6.1571135332504504E-3</c:v>
                </c:pt>
                <c:pt idx="2809">
                  <c:v>6.1582616234337898E-3</c:v>
                </c:pt>
                <c:pt idx="2810">
                  <c:v>6.1594896750681999E-3</c:v>
                </c:pt>
                <c:pt idx="2811">
                  <c:v>6.1607418005635E-3</c:v>
                </c:pt>
                <c:pt idx="2812">
                  <c:v>6.1619688274449401E-3</c:v>
                </c:pt>
                <c:pt idx="2813">
                  <c:v>6.1631102876719603E-3</c:v>
                </c:pt>
                <c:pt idx="2821">
                  <c:v>6.16344425005749E-3</c:v>
                </c:pt>
                <c:pt idx="2822">
                  <c:v>6.1634442500545497E-3</c:v>
                </c:pt>
                <c:pt idx="2823">
                  <c:v>6.1674152847285401E-3</c:v>
                </c:pt>
                <c:pt idx="2824">
                  <c:v>6.1987474583582404E-3</c:v>
                </c:pt>
                <c:pt idx="2825">
                  <c:v>6.2473854133703799E-3</c:v>
                </c:pt>
                <c:pt idx="2826">
                  <c:v>6.2964844769073398E-3</c:v>
                </c:pt>
                <c:pt idx="2827">
                  <c:v>6.32916774689568E-3</c:v>
                </c:pt>
                <c:pt idx="2828">
                  <c:v>6.2964844769073398E-3</c:v>
                </c:pt>
                <c:pt idx="2829">
                  <c:v>6.2473854133647897E-3</c:v>
                </c:pt>
                <c:pt idx="2830">
                  <c:v>6.1987474583580704E-3</c:v>
                </c:pt>
                <c:pt idx="2831">
                  <c:v>6.1674152847241703E-3</c:v>
                </c:pt>
                <c:pt idx="2838">
                  <c:v>6.1634442500584198E-3</c:v>
                </c:pt>
                <c:pt idx="2847">
                  <c:v>6.1091218283756098E-3</c:v>
                </c:pt>
                <c:pt idx="2848">
                  <c:v>6.1091218283722496E-3</c:v>
                </c:pt>
                <c:pt idx="2849">
                  <c:v>6.1107353519708196E-3</c:v>
                </c:pt>
                <c:pt idx="2850">
                  <c:v>6.1309259950052004E-3</c:v>
                </c:pt>
                <c:pt idx="2851">
                  <c:v>6.1761053219581401E-3</c:v>
                </c:pt>
                <c:pt idx="2852">
                  <c:v>6.2501348596161804E-3</c:v>
                </c:pt>
                <c:pt idx="2853">
                  <c:v>6.3551496038332603E-3</c:v>
                </c:pt>
                <c:pt idx="2854">
                  <c:v>6.4888570410891397E-3</c:v>
                </c:pt>
                <c:pt idx="2855">
                  <c:v>6.6433846493687302E-3</c:v>
                </c:pt>
                <c:pt idx="2856">
                  <c:v>6.8055437656786696E-3</c:v>
                </c:pt>
                <c:pt idx="2857">
                  <c:v>6.9581146232271197E-3</c:v>
                </c:pt>
                <c:pt idx="2858">
                  <c:v>7.0816898288243004E-3</c:v>
                </c:pt>
                <c:pt idx="2859">
                  <c:v>7.1032284521219098E-3</c:v>
                </c:pt>
                <c:pt idx="2860">
                  <c:v>7.0686545241884103E-3</c:v>
                </c:pt>
                <c:pt idx="2861">
                  <c:v>7.0996604529021097E-3</c:v>
                </c:pt>
                <c:pt idx="2862">
                  <c:v>7.17427314447713E-3</c:v>
                </c:pt>
                <c:pt idx="2863">
                  <c:v>7.2679169977946604E-3</c:v>
                </c:pt>
                <c:pt idx="2864">
                  <c:v>7.3509412660020803E-3</c:v>
                </c:pt>
                <c:pt idx="2865">
                  <c:v>7.3893585004187103E-3</c:v>
                </c:pt>
                <c:pt idx="2866">
                  <c:v>7.3480422653904101E-3</c:v>
                </c:pt>
                <c:pt idx="2867">
                  <c:v>7.1961948803156003E-3</c:v>
                </c:pt>
                <c:pt idx="2868">
                  <c:v>6.9164342468005903E-3</c:v>
                </c:pt>
                <c:pt idx="2869">
                  <c:v>6.7216216127977697E-3</c:v>
                </c:pt>
                <c:pt idx="2870">
                  <c:v>6.74612410014517E-3</c:v>
                </c:pt>
                <c:pt idx="2871">
                  <c:v>6.7216216127966404E-3</c:v>
                </c:pt>
                <c:pt idx="2872">
                  <c:v>6.7474950652167296E-3</c:v>
                </c:pt>
                <c:pt idx="2873">
                  <c:v>6.6186808483619797E-3</c:v>
                </c:pt>
                <c:pt idx="2874">
                  <c:v>6.43617915840871E-3</c:v>
                </c:pt>
                <c:pt idx="2875">
                  <c:v>6.27040585223865E-3</c:v>
                </c:pt>
                <c:pt idx="2876">
                  <c:v>6.16031142865941E-3</c:v>
                </c:pt>
                <c:pt idx="2877">
                  <c:v>6.1071676112896198E-3</c:v>
                </c:pt>
                <c:pt idx="2878">
                  <c:v>6.0587528687929999E-3</c:v>
                </c:pt>
                <c:pt idx="2879">
                  <c:v>5.8721111100689099E-3</c:v>
                </c:pt>
                <c:pt idx="2880">
                  <c:v>5.9517703706782202E-3</c:v>
                </c:pt>
                <c:pt idx="2881">
                  <c:v>5.9524245660211497E-3</c:v>
                </c:pt>
                <c:pt idx="2882">
                  <c:v>5.9524716924154704E-3</c:v>
                </c:pt>
                <c:pt idx="2883">
                  <c:v>5.9527627503912998E-3</c:v>
                </c:pt>
                <c:pt idx="2884">
                  <c:v>5.9532435672673897E-3</c:v>
                </c:pt>
                <c:pt idx="2885">
                  <c:v>5.9538599849679403E-3</c:v>
                </c:pt>
                <c:pt idx="2886">
                  <c:v>5.9545578492679998E-3</c:v>
                </c:pt>
                <c:pt idx="2887">
                  <c:v>5.9552830026272903E-3</c:v>
                </c:pt>
                <c:pt idx="2888">
                  <c:v>5.9559860740021897E-3</c:v>
                </c:pt>
                <c:pt idx="2889">
                  <c:v>5.95661226166824E-3</c:v>
                </c:pt>
                <c:pt idx="2897">
                  <c:v>5.95686099727347E-3</c:v>
                </c:pt>
                <c:pt idx="2898">
                  <c:v>5.9568609972734101E-3</c:v>
                </c:pt>
                <c:pt idx="2899">
                  <c:v>5.9636216932355797E-3</c:v>
                </c:pt>
                <c:pt idx="2900">
                  <c:v>5.9985991098768301E-3</c:v>
                </c:pt>
                <c:pt idx="2901">
                  <c:v>6.0486094894229101E-3</c:v>
                </c:pt>
                <c:pt idx="2902">
                  <c:v>6.0967917934844204E-3</c:v>
                </c:pt>
                <c:pt idx="2903">
                  <c:v>6.1262605994663703E-3</c:v>
                </c:pt>
                <c:pt idx="2904">
                  <c:v>6.09679179348626E-3</c:v>
                </c:pt>
                <c:pt idx="2905">
                  <c:v>6.0486094894225797E-3</c:v>
                </c:pt>
                <c:pt idx="2906">
                  <c:v>5.9985991098768301E-3</c:v>
                </c:pt>
                <c:pt idx="2907">
                  <c:v>5.9636216932349197E-3</c:v>
                </c:pt>
                <c:pt idx="2914">
                  <c:v>5.95686099727347E-3</c:v>
                </c:pt>
                <c:pt idx="2923">
                  <c:v>5.8888992628477396E-3</c:v>
                </c:pt>
                <c:pt idx="2924">
                  <c:v>5.8888992628475297E-3</c:v>
                </c:pt>
                <c:pt idx="2925">
                  <c:v>5.88939926684334E-3</c:v>
                </c:pt>
                <c:pt idx="2926">
                  <c:v>5.90509977028548E-3</c:v>
                </c:pt>
                <c:pt idx="2927">
                  <c:v>5.9445494151852503E-3</c:v>
                </c:pt>
                <c:pt idx="2928">
                  <c:v>6.0120631428007901E-3</c:v>
                </c:pt>
                <c:pt idx="2929">
                  <c:v>6.1107459421965299E-3</c:v>
                </c:pt>
                <c:pt idx="2930">
                  <c:v>6.2394297221802604E-3</c:v>
                </c:pt>
                <c:pt idx="2931">
                  <c:v>6.3912240882253802E-3</c:v>
                </c:pt>
                <c:pt idx="2932">
                  <c:v>6.5535999686455503E-3</c:v>
                </c:pt>
                <c:pt idx="2933">
                  <c:v>6.7096160544936898E-3</c:v>
                </c:pt>
                <c:pt idx="2934">
                  <c:v>6.83978111252185E-3</c:v>
                </c:pt>
                <c:pt idx="2935">
                  <c:v>6.8917034217169E-3</c:v>
                </c:pt>
                <c:pt idx="2936">
                  <c:v>6.8447500126135302E-3</c:v>
                </c:pt>
                <c:pt idx="2937">
                  <c:v>6.8676076686194796E-3</c:v>
                </c:pt>
                <c:pt idx="2938">
                  <c:v>6.9381363082546797E-3</c:v>
                </c:pt>
                <c:pt idx="2939">
                  <c:v>7.03225858652553E-3</c:v>
                </c:pt>
                <c:pt idx="2940">
                  <c:v>7.1208591588892804E-3</c:v>
                </c:pt>
                <c:pt idx="2941">
                  <c:v>7.1700936985875097E-3</c:v>
                </c:pt>
                <c:pt idx="2942">
                  <c:v>7.1443035764439502E-3</c:v>
                </c:pt>
                <c:pt idx="2943">
                  <c:v>7.0111717008813504E-3</c:v>
                </c:pt>
                <c:pt idx="2944">
                  <c:v>6.7502111408178399E-3</c:v>
                </c:pt>
                <c:pt idx="2945">
                  <c:v>6.4806495970969099E-3</c:v>
                </c:pt>
                <c:pt idx="2946">
                  <c:v>6.5267279141304497E-3</c:v>
                </c:pt>
                <c:pt idx="2947">
                  <c:v>6.4806495970980097E-3</c:v>
                </c:pt>
                <c:pt idx="2948">
                  <c:v>6.5274804082996896E-3</c:v>
                </c:pt>
                <c:pt idx="2949">
                  <c:v>6.4226579032181201E-3</c:v>
                </c:pt>
                <c:pt idx="2950">
                  <c:v>6.2420848414689303E-3</c:v>
                </c:pt>
                <c:pt idx="2951">
                  <c:v>6.0701095144469301E-3</c:v>
                </c:pt>
                <c:pt idx="2952">
                  <c:v>5.95239521663258E-3</c:v>
                </c:pt>
                <c:pt idx="2953">
                  <c:v>5.8935024595985E-3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463872"/>
        <c:axId val="114465792"/>
      </c:lineChart>
      <c:catAx>
        <c:axId val="114463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err="1" smtClean="0"/>
                  <a:t>Timesteps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114465792"/>
        <c:crosses val="autoZero"/>
        <c:auto val="1"/>
        <c:lblAlgn val="ctr"/>
        <c:lblOffset val="100"/>
        <c:noMultiLvlLbl val="0"/>
      </c:catAx>
      <c:valAx>
        <c:axId val="11446579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Moment of Force</a:t>
                </a:r>
                <a:r>
                  <a:rPr lang="en-US" baseline="0" dirty="0" smtClean="0"/>
                  <a:t> (kin-in)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1446387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5274359164233493"/>
          <c:y val="0.30780523767087692"/>
          <c:w val="8.8661491397504913E-2"/>
          <c:h val="0.14607937989111455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E77D3-348A-4942-B560-57A4A3361A1A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50722-724F-46EF-9CB6-AA4C2D1FDBF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63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A50722-724F-46EF-9CB6-AA4C2D1FDBF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"/>
            <a:ext cx="7315200" cy="1219200"/>
          </a:xfrm>
        </p:spPr>
        <p:txBody>
          <a:bodyPr/>
          <a:lstStyle>
            <a:lvl1pPr>
              <a:defRPr b="1" cap="none" spc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95400"/>
            <a:ext cx="6324600" cy="762000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lang="en-US" sz="3600" b="0" kern="12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2400" y="274638"/>
            <a:ext cx="13716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70866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54FBA-9AA8-4D2D-ACCF-8D91B1E50766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7F2DB-5954-4B07-AA42-382F92989D2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Microsoft_2007__TXT_04 copy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 descr="Microsoft_2007__TXT_04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12"/>
          <p:cNvSpPr/>
          <p:nvPr userDrawn="1"/>
        </p:nvSpPr>
        <p:spPr>
          <a:xfrm>
            <a:off x="0" y="1219200"/>
            <a:ext cx="9144000" cy="5513832"/>
          </a:xfrm>
          <a:custGeom>
            <a:avLst/>
            <a:gdLst>
              <a:gd name="connsiteX0" fmla="*/ 0 w 9144000"/>
              <a:gd name="connsiteY0" fmla="*/ 0 h 5285232"/>
              <a:gd name="connsiteX1" fmla="*/ 9144000 w 9144000"/>
              <a:gd name="connsiteY1" fmla="*/ 0 h 5285232"/>
              <a:gd name="connsiteX2" fmla="*/ 9144000 w 9144000"/>
              <a:gd name="connsiteY2" fmla="*/ 5285232 h 5285232"/>
              <a:gd name="connsiteX3" fmla="*/ 0 w 9144000"/>
              <a:gd name="connsiteY3" fmla="*/ 5285232 h 5285232"/>
              <a:gd name="connsiteX4" fmla="*/ 0 w 9144000"/>
              <a:gd name="connsiteY4" fmla="*/ 0 h 5285232"/>
              <a:gd name="connsiteX0" fmla="*/ 0 w 9144000"/>
              <a:gd name="connsiteY0" fmla="*/ 19050 h 5304282"/>
              <a:gd name="connsiteX1" fmla="*/ 4114800 w 9144000"/>
              <a:gd name="connsiteY1" fmla="*/ 0 h 5304282"/>
              <a:gd name="connsiteX2" fmla="*/ 9144000 w 9144000"/>
              <a:gd name="connsiteY2" fmla="*/ 19050 h 5304282"/>
              <a:gd name="connsiteX3" fmla="*/ 9144000 w 9144000"/>
              <a:gd name="connsiteY3" fmla="*/ 5304282 h 5304282"/>
              <a:gd name="connsiteX4" fmla="*/ 0 w 9144000"/>
              <a:gd name="connsiteY4" fmla="*/ 5304282 h 5304282"/>
              <a:gd name="connsiteX5" fmla="*/ 0 w 9144000"/>
              <a:gd name="connsiteY5" fmla="*/ 19050 h 5304282"/>
              <a:gd name="connsiteX0" fmla="*/ 0 w 9144000"/>
              <a:gd name="connsiteY0" fmla="*/ 2286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2286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  <a:gd name="connsiteX0" fmla="*/ 0 w 9144000"/>
              <a:gd name="connsiteY0" fmla="*/ 76200 h 5513832"/>
              <a:gd name="connsiteX1" fmla="*/ 4114800 w 9144000"/>
              <a:gd name="connsiteY1" fmla="*/ 209550 h 5513832"/>
              <a:gd name="connsiteX2" fmla="*/ 9144000 w 9144000"/>
              <a:gd name="connsiteY2" fmla="*/ 0 h 5513832"/>
              <a:gd name="connsiteX3" fmla="*/ 9144000 w 9144000"/>
              <a:gd name="connsiteY3" fmla="*/ 5513832 h 5513832"/>
              <a:gd name="connsiteX4" fmla="*/ 0 w 9144000"/>
              <a:gd name="connsiteY4" fmla="*/ 5513832 h 5513832"/>
              <a:gd name="connsiteX5" fmla="*/ 0 w 9144000"/>
              <a:gd name="connsiteY5" fmla="*/ 76200 h 551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5513832">
                <a:moveTo>
                  <a:pt x="0" y="76200"/>
                </a:moveTo>
                <a:cubicBezTo>
                  <a:pt x="0" y="34925"/>
                  <a:pt x="1490663" y="227013"/>
                  <a:pt x="4114800" y="209550"/>
                </a:cubicBezTo>
                <a:cubicBezTo>
                  <a:pt x="7791451" y="168275"/>
                  <a:pt x="7467600" y="69850"/>
                  <a:pt x="9144000" y="0"/>
                </a:cubicBezTo>
                <a:lnTo>
                  <a:pt x="9144000" y="5513832"/>
                </a:lnTo>
                <a:lnTo>
                  <a:pt x="0" y="5513832"/>
                </a:lnTo>
                <a:lnTo>
                  <a:pt x="0" y="76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crosoft_2007__TXT_04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715267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Microsoft_2007__TXT_04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2D2C5A08-E9E8-4D04-80E3-2F369B8ACA2D}" type="datetimeFigureOut">
              <a:rPr lang="en-US" smtClean="0"/>
              <a:pPr/>
              <a:t>7/23/2013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AE90A60-EEB9-49D0-98B7-E5351412E80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64" r:id="rId4"/>
    <p:sldLayoutId id="2147483853" r:id="rId5"/>
    <p:sldLayoutId id="214748386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lang="en-US" sz="4400" b="1" kern="1200" cap="none" spc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bg1"/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  <a:reflection blurRad="6350" stA="55000" endA="300" endPos="45500" dir="5400000" sy="-100000" algn="bl" rotWithShape="0"/>
          </a:effectLst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Decentralized Collective Construction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1219200"/>
            <a:ext cx="6324600" cy="762000"/>
          </a:xfrm>
        </p:spPr>
        <p:txBody>
          <a:bodyPr/>
          <a:lstStyle/>
          <a:p>
            <a:r>
              <a:rPr lang="en-US" dirty="0" smtClean="0"/>
              <a:t>Swarm Robotics and </a:t>
            </a:r>
            <a:r>
              <a:rPr lang="en-US" dirty="0" err="1" smtClean="0"/>
              <a:t>Stigmergy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81400" y="1981200"/>
            <a:ext cx="5105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Complete Simulation Suite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SAP2000 v15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Python</a:t>
            </a:r>
          </a:p>
          <a:p>
            <a:pPr marL="800100" lvl="1" indent="-342900">
              <a:buFont typeface="Arial" pitchFamily="34" charset="0"/>
              <a:buChar char="•"/>
            </a:pP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Structural Inputs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Stress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Strain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Deflection</a:t>
            </a: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</a:t>
            </a:r>
            <a:r>
              <a:rPr lang="en-US" sz="2400" dirty="0" smtClean="0">
                <a:solidFill>
                  <a:schemeClr val="bg1"/>
                </a:solidFill>
              </a:rPr>
              <a:t>oment of force</a:t>
            </a:r>
          </a:p>
          <a:p>
            <a:pPr marL="800100" lvl="1" indent="-342900">
              <a:buFont typeface="Arial" pitchFamily="34" charset="0"/>
              <a:buChar char="•"/>
            </a:pPr>
            <a:endParaRPr lang="en-US" sz="24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Construction Algorithm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400" dirty="0"/>
          </a:p>
        </p:txBody>
      </p:sp>
      <p:pic>
        <p:nvPicPr>
          <p:cNvPr id="3074" name="Picture 2" descr="http://img.phombo.com/img1/photocombo/6618/30_WALL-E_Wallpapers_HQ__1280_X_1024__www.HQPictures.tk-18.jpg_WALL-E_2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141" y1="22461" x2="33125" y2="17773"/>
                        <a14:foregroundMark x1="53672" y1="16113" x2="39766" y2="137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14600"/>
            <a:ext cx="3525102" cy="2820082"/>
          </a:xfrm>
          <a:prstGeom prst="rect">
            <a:avLst/>
          </a:prstGeom>
          <a:noFill/>
          <a:effectLst>
            <a:reflection blurRad="6350" stA="50000" endA="300" endPos="90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Physical Inputs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1523999"/>
            <a:ext cx="5201117" cy="48006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Focus on Moment of Force</a:t>
            </a:r>
          </a:p>
          <a:p>
            <a:pPr lvl="1"/>
            <a:r>
              <a:rPr lang="en-US" dirty="0" smtClean="0"/>
              <a:t>Joints and beams with readouts</a:t>
            </a:r>
          </a:p>
          <a:p>
            <a:pPr lvl="1"/>
            <a:r>
              <a:rPr lang="en-US" dirty="0" err="1" smtClean="0"/>
              <a:t>Stigmergy</a:t>
            </a:r>
            <a:endParaRPr lang="en-US" dirty="0"/>
          </a:p>
          <a:p>
            <a:r>
              <a:rPr lang="en-US" dirty="0" smtClean="0"/>
              <a:t>Stress, axial force, torque?</a:t>
            </a:r>
          </a:p>
          <a:p>
            <a:pPr lvl="1"/>
            <a:r>
              <a:rPr lang="en-US" dirty="0" smtClean="0"/>
              <a:t>Beams great at handling axial force</a:t>
            </a:r>
          </a:p>
          <a:p>
            <a:pPr lvl="1"/>
            <a:r>
              <a:rPr lang="en-US" dirty="0" smtClean="0"/>
              <a:t>Less important to structural stability</a:t>
            </a:r>
          </a:p>
          <a:p>
            <a:r>
              <a:rPr lang="en-US" dirty="0" smtClean="0"/>
              <a:t>Deflection</a:t>
            </a:r>
          </a:p>
          <a:p>
            <a:pPr lvl="1"/>
            <a:r>
              <a:rPr lang="en-US" dirty="0" smtClean="0"/>
              <a:t>Difficult to read locally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://fstop57.com/freshstock/wp-content/uploads/2012/02/stock-photo-scaffold-joints-22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57" y="3962399"/>
            <a:ext cx="3372317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bombayharbor.com/productImage/1121088476203134197230scaffolding%20couplers/Scaffolding_Fitting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462" y1="86800" x2="40923" y2="64000"/>
                        <a14:foregroundMark x1="20923" y1="51200" x2="27385" y2="63200"/>
                        <a14:foregroundMark x1="41846" y1="53600" x2="38462" y2="4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71600"/>
            <a:ext cx="309562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2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158208"/>
              </p:ext>
            </p:extLst>
          </p:nvPr>
        </p:nvGraphicFramePr>
        <p:xfrm>
          <a:off x="304800" y="2895600"/>
          <a:ext cx="86868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0426945"/>
              </p:ext>
            </p:extLst>
          </p:nvPr>
        </p:nvGraphicFramePr>
        <p:xfrm>
          <a:off x="152400" y="2895600"/>
          <a:ext cx="86868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626371"/>
              </p:ext>
            </p:extLst>
          </p:nvPr>
        </p:nvGraphicFramePr>
        <p:xfrm>
          <a:off x="228600" y="3124200"/>
          <a:ext cx="8763000" cy="350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549944"/>
              </p:ext>
            </p:extLst>
          </p:nvPr>
        </p:nvGraphicFramePr>
        <p:xfrm>
          <a:off x="228600" y="2895600"/>
          <a:ext cx="8524094" cy="375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72000" cy="4525963"/>
          </a:xfrm>
        </p:spPr>
        <p:txBody>
          <a:bodyPr/>
          <a:lstStyle/>
          <a:p>
            <a:r>
              <a:rPr lang="en-US" dirty="0" smtClean="0"/>
              <a:t>1.0 kips-in local check</a:t>
            </a:r>
          </a:p>
          <a:p>
            <a:pPr lvl="1"/>
            <a:r>
              <a:rPr lang="en-US" dirty="0" smtClean="0"/>
              <a:t>Too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55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7" grpId="1">
        <p:bldAsOne/>
      </p:bldGraphic>
      <p:bldGraphic spid="9" grpId="0">
        <p:bldAsOne/>
      </p:bldGraphic>
      <p:bldGraphic spid="4" grpId="0">
        <p:bldAsOne/>
      </p:bldGraphic>
      <p:bldGraphic spid="4" grpId="1">
        <p:bldAsOne/>
      </p:bldGraphic>
      <p:bldGraphic spid="6" grpId="0">
        <p:bldAsOne/>
      </p:bldGraphic>
      <p:bldGraphic spid="6" grpId="1">
        <p:bldAsOne/>
      </p:bldGraphic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Attempt to simply lower the limit</a:t>
            </a:r>
          </a:p>
          <a:p>
            <a:pPr lvl="1"/>
            <a:r>
              <a:rPr lang="en-US" dirty="0" smtClean="0"/>
              <a:t>Structure built, robot stuck on reinforcing base</a:t>
            </a:r>
            <a:endParaRPr lang="en-US" dirty="0"/>
          </a:p>
          <a:p>
            <a:r>
              <a:rPr lang="en-US" dirty="0" smtClean="0"/>
              <a:t>Sliding Scale </a:t>
            </a:r>
          </a:p>
          <a:p>
            <a:pPr lvl="1"/>
            <a:r>
              <a:rPr lang="en-US" dirty="0" smtClean="0"/>
              <a:t>0.16 kips-in to 4.1 kips-in</a:t>
            </a:r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448085"/>
              </p:ext>
            </p:extLst>
          </p:nvPr>
        </p:nvGraphicFramePr>
        <p:xfrm>
          <a:off x="228600" y="304800"/>
          <a:ext cx="8669694" cy="6288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641647"/>
              </p:ext>
            </p:extLst>
          </p:nvPr>
        </p:nvGraphicFramePr>
        <p:xfrm>
          <a:off x="237153" y="284778"/>
          <a:ext cx="8669694" cy="6288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2720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5" grpId="0">
        <p:bldAsOne/>
      </p:bldGraphic>
      <p:bldGraphic spid="4" grpId="0">
        <p:bldAsOne/>
      </p:bldGraphic>
      <p:bldGraphic spid="4" grpId="1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Code Improvements </a:t>
            </a:r>
          </a:p>
          <a:p>
            <a:pPr lvl="1"/>
            <a:r>
              <a:rPr lang="en-US" dirty="0" smtClean="0"/>
              <a:t>Debug errors as they pop up</a:t>
            </a:r>
          </a:p>
          <a:p>
            <a:pPr lvl="1"/>
            <a:r>
              <a:rPr lang="en-US" dirty="0" smtClean="0"/>
              <a:t>Output .</a:t>
            </a:r>
            <a:r>
              <a:rPr lang="en-US" dirty="0" err="1" smtClean="0"/>
              <a:t>wmv</a:t>
            </a:r>
            <a:r>
              <a:rPr lang="en-US" dirty="0" smtClean="0"/>
              <a:t>/.mp4 files of simulation</a:t>
            </a:r>
          </a:p>
          <a:p>
            <a:pPr lvl="1"/>
            <a:r>
              <a:rPr lang="en-US" dirty="0" smtClean="0"/>
              <a:t>Automatic graph generation</a:t>
            </a:r>
          </a:p>
          <a:p>
            <a:r>
              <a:rPr lang="en-US" dirty="0" smtClean="0"/>
              <a:t>Construction Improvements</a:t>
            </a:r>
          </a:p>
          <a:p>
            <a:pPr lvl="1"/>
            <a:r>
              <a:rPr lang="en-US" dirty="0" smtClean="0"/>
              <a:t>Mitigate steepness of moment change</a:t>
            </a:r>
          </a:p>
          <a:p>
            <a:pPr lvl="1"/>
            <a:r>
              <a:rPr lang="en-US" dirty="0" smtClean="0"/>
              <a:t>Improve sliding scale</a:t>
            </a:r>
          </a:p>
          <a:p>
            <a:pPr lvl="1"/>
            <a:r>
              <a:rPr lang="en-US" dirty="0" smtClean="0"/>
              <a:t>Don’t build vertically</a:t>
            </a:r>
          </a:p>
          <a:p>
            <a:r>
              <a:rPr lang="en-US" dirty="0" smtClean="0"/>
              <a:t>Further Research</a:t>
            </a:r>
          </a:p>
          <a:p>
            <a:pPr lvl="1"/>
            <a:r>
              <a:rPr lang="en-US" dirty="0" smtClean="0"/>
              <a:t>Add lateral load (wind)</a:t>
            </a:r>
          </a:p>
          <a:p>
            <a:pPr lvl="1"/>
            <a:r>
              <a:rPr lang="en-US" dirty="0" smtClean="0"/>
              <a:t>Improve robot simulation (add moment to simulate hanging)</a:t>
            </a:r>
          </a:p>
          <a:p>
            <a:pPr lvl="1"/>
            <a:r>
              <a:rPr lang="en-US" dirty="0" smtClean="0"/>
              <a:t>Multiple robots (swarm)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2050" name="Picture 2" descr="http://www.warcrafthuntersunion.com/wp-content/uploads/2011/07/robot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20" b="93528" l="5502" r="93851">
                        <a14:foregroundMark x1="46278" y1="13916" x2="67314" y2="13916"/>
                        <a14:foregroundMark x1="47249" y1="7120" x2="58576" y2="9385"/>
                        <a14:foregroundMark x1="25890" y1="93851" x2="5825" y2="84466"/>
                        <a14:foregroundMark x1="83819" y1="55987" x2="89644" y2="48544"/>
                        <a14:foregroundMark x1="93851" y1="45631" x2="81230" y2="423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774" y="2133600"/>
            <a:ext cx="2943225" cy="2943225"/>
          </a:xfrm>
          <a:prstGeom prst="rect">
            <a:avLst/>
          </a:prstGeom>
          <a:noFill/>
          <a:effectLst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918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Post-Summer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Rules for more complex structures:</a:t>
            </a:r>
          </a:p>
          <a:p>
            <a:pPr lvl="1"/>
            <a:r>
              <a:rPr lang="en-US" dirty="0" smtClean="0"/>
              <a:t>Crossing a gap (bridge)</a:t>
            </a:r>
          </a:p>
          <a:p>
            <a:pPr lvl="1"/>
            <a:r>
              <a:rPr lang="en-US" dirty="0" smtClean="0"/>
              <a:t>Large storage area (warehouse)</a:t>
            </a:r>
          </a:p>
          <a:p>
            <a:pPr lvl="1"/>
            <a:r>
              <a:rPr lang="en-US" dirty="0" smtClean="0"/>
              <a:t>Multiple materials/ Specialized robot classes</a:t>
            </a:r>
          </a:p>
          <a:p>
            <a:pPr lvl="2"/>
            <a:r>
              <a:rPr lang="en-US" dirty="0" smtClean="0"/>
              <a:t>Space Station </a:t>
            </a:r>
          </a:p>
          <a:p>
            <a:pPr lvl="2"/>
            <a:r>
              <a:rPr lang="en-US" dirty="0" smtClean="0"/>
              <a:t>Underwater</a:t>
            </a:r>
          </a:p>
          <a:p>
            <a:pPr lvl="2"/>
            <a:r>
              <a:rPr lang="en-US" dirty="0" smtClean="0"/>
              <a:t>Extreme Environments (Mars)</a:t>
            </a:r>
          </a:p>
          <a:p>
            <a:r>
              <a:rPr lang="en-US" dirty="0" smtClean="0"/>
              <a:t>Physical Prototypes</a:t>
            </a:r>
          </a:p>
          <a:p>
            <a:endParaRPr lang="en-US" dirty="0"/>
          </a:p>
        </p:txBody>
      </p:sp>
      <p:pic>
        <p:nvPicPr>
          <p:cNvPr id="4098" name="Picture 2" descr="http://gadgetsin.com/uploads/2010/04/found_art_robot_sculptures_by_andrea_petrachi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254" l="10000" r="90000">
                        <a14:foregroundMark x1="39500" y1="95238" x2="44625" y2="89841"/>
                        <a14:foregroundMark x1="65375" y1="98254" x2="65875" y2="92540"/>
                        <a14:foregroundMark x1="58875" y1="56667" x2="71500" y2="29365"/>
                        <a14:foregroundMark x1="32000" y1="48889" x2="22625" y2="45079"/>
                        <a14:foregroundMark x1="22625" y1="49206" x2="28500" y2="25556"/>
                        <a14:foregroundMark x1="28500" y1="30317" x2="18500" y2="32698"/>
                        <a14:foregroundMark x1="41375" y1="19841" x2="47625" y2="12698"/>
                        <a14:foregroundMark x1="40875" y1="94921" x2="35750" y2="946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657600"/>
            <a:ext cx="3211286" cy="252888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92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Big business design slides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9B383C3-4CF4-42BB-A93F-E940D6CF52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Big business design slides</Template>
  <TotalTime>0</TotalTime>
  <Words>241</Words>
  <Application>Microsoft Office PowerPoint</Application>
  <PresentationFormat>On-screen Show (4:3)</PresentationFormat>
  <Paragraphs>71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Big business design slides</vt:lpstr>
      <vt:lpstr>Decentralized Collective Construction</vt:lpstr>
      <vt:lpstr>Physical Inputs</vt:lpstr>
      <vt:lpstr>Construction</vt:lpstr>
      <vt:lpstr>Construction</vt:lpstr>
      <vt:lpstr>Future Steps</vt:lpstr>
      <vt:lpstr>Post-Summer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2013-07-23T14:03:31Z</dcterms:created>
  <dcterms:modified xsi:type="dcterms:W3CDTF">2013-07-23T19:12:58Z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TC102413829990</vt:lpwstr>
  </property>
</Properties>
</file>

<file path=docProps/thumbnail.jpeg>
</file>